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3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421" r:id="rId45"/>
    <p:sldId id="422" r:id="rId46"/>
    <p:sldId id="423" r:id="rId47"/>
    <p:sldId id="424" r:id="rId48"/>
    <p:sldId id="425" r:id="rId49"/>
    <p:sldId id="426" r:id="rId50"/>
    <p:sldId id="427" r:id="rId51"/>
    <p:sldId id="428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  <p:sldId id="312" r:id="rId65"/>
    <p:sldId id="313" r:id="rId66"/>
    <p:sldId id="314" r:id="rId67"/>
    <p:sldId id="315" r:id="rId68"/>
    <p:sldId id="316" r:id="rId69"/>
    <p:sldId id="317" r:id="rId70"/>
    <p:sldId id="318" r:id="rId71"/>
    <p:sldId id="319" r:id="rId72"/>
    <p:sldId id="320" r:id="rId73"/>
    <p:sldId id="321" r:id="rId74"/>
    <p:sldId id="322" r:id="rId75"/>
    <p:sldId id="323" r:id="rId76"/>
    <p:sldId id="324" r:id="rId77"/>
    <p:sldId id="325" r:id="rId78"/>
    <p:sldId id="326" r:id="rId79"/>
    <p:sldId id="327" r:id="rId80"/>
    <p:sldId id="329" r:id="rId81"/>
    <p:sldId id="330" r:id="rId82"/>
    <p:sldId id="328" r:id="rId83"/>
    <p:sldId id="331" r:id="rId84"/>
    <p:sldId id="332" r:id="rId85"/>
    <p:sldId id="333" r:id="rId86"/>
    <p:sldId id="334" r:id="rId87"/>
    <p:sldId id="335" r:id="rId88"/>
    <p:sldId id="336" r:id="rId89"/>
    <p:sldId id="337" r:id="rId90"/>
    <p:sldId id="338" r:id="rId91"/>
    <p:sldId id="339" r:id="rId92"/>
    <p:sldId id="340" r:id="rId93"/>
    <p:sldId id="341" r:id="rId94"/>
    <p:sldId id="342" r:id="rId95"/>
    <p:sldId id="343" r:id="rId96"/>
    <p:sldId id="344" r:id="rId97"/>
    <p:sldId id="345" r:id="rId98"/>
    <p:sldId id="346" r:id="rId99"/>
    <p:sldId id="347" r:id="rId100"/>
    <p:sldId id="348" r:id="rId101"/>
    <p:sldId id="349" r:id="rId102"/>
    <p:sldId id="350" r:id="rId103"/>
    <p:sldId id="351" r:id="rId104"/>
    <p:sldId id="352" r:id="rId105"/>
    <p:sldId id="353" r:id="rId106"/>
    <p:sldId id="354" r:id="rId107"/>
    <p:sldId id="355" r:id="rId108"/>
    <p:sldId id="356" r:id="rId109"/>
    <p:sldId id="357" r:id="rId110"/>
    <p:sldId id="358" r:id="rId111"/>
    <p:sldId id="359" r:id="rId112"/>
    <p:sldId id="360" r:id="rId113"/>
    <p:sldId id="361" r:id="rId114"/>
    <p:sldId id="362" r:id="rId115"/>
    <p:sldId id="363" r:id="rId116"/>
    <p:sldId id="364" r:id="rId117"/>
    <p:sldId id="365" r:id="rId118"/>
    <p:sldId id="366" r:id="rId119"/>
    <p:sldId id="367" r:id="rId120"/>
    <p:sldId id="368" r:id="rId121"/>
    <p:sldId id="369" r:id="rId122"/>
    <p:sldId id="370" r:id="rId123"/>
    <p:sldId id="371" r:id="rId124"/>
    <p:sldId id="372" r:id="rId125"/>
    <p:sldId id="373" r:id="rId126"/>
    <p:sldId id="374" r:id="rId127"/>
    <p:sldId id="375" r:id="rId128"/>
    <p:sldId id="376" r:id="rId129"/>
    <p:sldId id="377" r:id="rId130"/>
    <p:sldId id="378" r:id="rId131"/>
    <p:sldId id="379" r:id="rId132"/>
    <p:sldId id="380" r:id="rId133"/>
    <p:sldId id="381" r:id="rId134"/>
    <p:sldId id="382" r:id="rId135"/>
    <p:sldId id="383" r:id="rId136"/>
    <p:sldId id="384" r:id="rId137"/>
    <p:sldId id="385" r:id="rId138"/>
    <p:sldId id="386" r:id="rId139"/>
    <p:sldId id="387" r:id="rId140"/>
    <p:sldId id="388" r:id="rId141"/>
    <p:sldId id="389" r:id="rId142"/>
    <p:sldId id="390" r:id="rId143"/>
    <p:sldId id="391" r:id="rId144"/>
    <p:sldId id="392" r:id="rId145"/>
    <p:sldId id="393" r:id="rId146"/>
    <p:sldId id="394" r:id="rId147"/>
    <p:sldId id="395" r:id="rId148"/>
    <p:sldId id="396" r:id="rId149"/>
    <p:sldId id="397" r:id="rId150"/>
    <p:sldId id="398" r:id="rId151"/>
    <p:sldId id="399" r:id="rId152"/>
    <p:sldId id="400" r:id="rId153"/>
    <p:sldId id="401" r:id="rId154"/>
    <p:sldId id="402" r:id="rId155"/>
    <p:sldId id="404" r:id="rId156"/>
    <p:sldId id="405" r:id="rId157"/>
    <p:sldId id="406" r:id="rId158"/>
    <p:sldId id="407" r:id="rId159"/>
    <p:sldId id="408" r:id="rId160"/>
    <p:sldId id="409" r:id="rId161"/>
    <p:sldId id="410" r:id="rId162"/>
    <p:sldId id="411" r:id="rId163"/>
    <p:sldId id="412" r:id="rId164"/>
    <p:sldId id="413" r:id="rId165"/>
    <p:sldId id="414" r:id="rId166"/>
    <p:sldId id="415" r:id="rId167"/>
    <p:sldId id="416" r:id="rId168"/>
    <p:sldId id="417" r:id="rId169"/>
    <p:sldId id="418" r:id="rId170"/>
    <p:sldId id="419" r:id="rId171"/>
    <p:sldId id="420" r:id="rId17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9" autoAdjust="0"/>
    <p:restoredTop sz="94658" autoAdjust="0"/>
  </p:normalViewPr>
  <p:slideViewPr>
    <p:cSldViewPr>
      <p:cViewPr varScale="1">
        <p:scale>
          <a:sx n="78" d="100"/>
          <a:sy n="78" d="100"/>
        </p:scale>
        <p:origin x="-8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theme" Target="theme/theme1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4F02E-19C9-47B3-ADAA-5D77049F20EA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50A8-A28C-486B-B5D4-D2004058DF1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F5472-E85F-471A-B86E-2AD9D4571387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25ED3-1D79-4548-ACA2-969CE0FD3E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5CE07-EF36-440B-851F-A3622C1E1384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62DB9-56EE-4633-A19D-8CEE1AA99C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57108-1971-4FF3-9F40-3A4D88D56D9E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28E9-3003-45E2-8085-B701CE4AA54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85558-8AB4-4322-A143-1983D3BA36DD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B24A9-F45A-48B9-9B02-E143C91281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18766-46F0-4786-BE26-EAEEFBB87254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B3091-E7C4-4F89-B6AD-029F8A5D161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98952-AFDF-489F-A3AA-644C6BEDC77A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1986-3D89-4C5B-83BF-65D001999E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BA66-B2EF-4212-9457-1C3F81AB54D8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96607-8FCD-42B7-98D2-AF46023A318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17E4-355D-428C-BAF0-8DD817563D7A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898DB-7482-4254-AACA-E16A186E62C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3B832-1C50-4B19-B49B-7759EFF51553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FC04-F8FB-41D4-8560-4FEE684F607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BE4D-7B2D-4F25-A98D-48403E03227D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2EDC0-3258-4E2B-8A11-E8062D962E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150851-A741-4FBB-994E-78850ED6338B}" type="datetimeFigureOut">
              <a:rPr lang="sr-Latn-CS"/>
              <a:pPr>
                <a:defRPr/>
              </a:pPr>
              <a:t>23.3.2014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046B54-B75E-4DB3-AF29-7211C62839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8" r:id="rId3"/>
    <p:sldLayoutId id="2147483765" r:id="rId4"/>
    <p:sldLayoutId id="2147483764" r:id="rId5"/>
    <p:sldLayoutId id="2147483763" r:id="rId6"/>
    <p:sldLayoutId id="2147483762" r:id="rId7"/>
    <p:sldLayoutId id="2147483761" r:id="rId8"/>
    <p:sldLayoutId id="2147483769" r:id="rId9"/>
    <p:sldLayoutId id="2147483760" r:id="rId10"/>
    <p:sldLayoutId id="21474837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5AB81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A5AB81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D8B25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ll%20Users\Documents\My%20Music\Sample%20Music\Kalimba%20-%20Mr.%20Scruff%20(HD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528" y="2852936"/>
            <a:ext cx="9144000" cy="1470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8800" dirty="0" smtClean="0"/>
              <a:t>	IT’S QUIZ TIME!</a:t>
            </a:r>
            <a:endParaRPr lang="hr-HR" sz="88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hr-HR" smtClean="0"/>
          </a:p>
        </p:txBody>
      </p:sp>
      <p:pic>
        <p:nvPicPr>
          <p:cNvPr id="6" name="Kalimba - Mr. Scruff (HD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5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Who </a:t>
            </a:r>
            <a:r>
              <a:rPr lang="hr-HR" dirty="0" err="1" smtClean="0"/>
              <a:t>sings</a:t>
            </a:r>
            <a:r>
              <a:rPr lang="hr-HR" dirty="0" smtClean="0"/>
              <a:t> WAKA </a:t>
            </a:r>
            <a:r>
              <a:rPr lang="hr-HR" dirty="0" err="1" smtClean="0"/>
              <a:t>WAKA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Shakira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Jennifer</a:t>
            </a:r>
            <a:r>
              <a:rPr lang="hr-HR" dirty="0" smtClean="0"/>
              <a:t> Lopez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Beyonce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12. Sir Beldivere was: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>
                <a:latin typeface="Arial" charset="0"/>
              </a:rPr>
              <a:t>A m</a:t>
            </a:r>
            <a:r>
              <a:rPr lang="hr-HR" smtClean="0"/>
              <a:t>edieval knight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A medieval king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A prince</a:t>
            </a:r>
          </a:p>
          <a:p>
            <a:pPr>
              <a:buFont typeface="Wingdings 2" pitchFamily="18" charset="2"/>
              <a:buAutoNum type="alphaLcParenR"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12. Sir Beldivere was: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  <a:latin typeface="Arial" charset="0"/>
              </a:rPr>
              <a:t>A m</a:t>
            </a:r>
            <a:r>
              <a:rPr lang="hr-HR" b="1" smtClean="0">
                <a:solidFill>
                  <a:srgbClr val="00B050"/>
                </a:solidFill>
              </a:rPr>
              <a:t>edieval knight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A medieval king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A prince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Geography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smtClean="0"/>
              <a:t>1. How many kinds of birds live only in Australia?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300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400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500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1. </a:t>
            </a:r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kinds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birds</a:t>
            </a:r>
            <a:r>
              <a:rPr lang="hr-HR" dirty="0" smtClean="0"/>
              <a:t> live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Australia?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300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400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500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2. </a:t>
            </a:r>
            <a:r>
              <a:rPr lang="hr-HR" dirty="0" err="1" smtClean="0"/>
              <a:t>What</a:t>
            </a:r>
            <a:r>
              <a:rPr lang="hr-HR" dirty="0" smtClean="0"/>
              <a:t>’s </a:t>
            </a:r>
            <a:r>
              <a:rPr lang="hr-HR" dirty="0" err="1" smtClean="0"/>
              <a:t>the</a:t>
            </a:r>
            <a:r>
              <a:rPr lang="hr-HR" dirty="0" smtClean="0"/>
              <a:t> capital </a:t>
            </a:r>
            <a:r>
              <a:rPr lang="hr-HR" dirty="0" err="1" smtClean="0"/>
              <a:t>of</a:t>
            </a:r>
            <a:r>
              <a:rPr lang="hr-HR" dirty="0" smtClean="0"/>
              <a:t> New Zeland?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Auckland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Wellington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Canberra</a:t>
            </a:r>
            <a:endParaRPr lang="hr-HR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2. </a:t>
            </a:r>
            <a:r>
              <a:rPr lang="hr-HR" dirty="0" err="1" smtClean="0"/>
              <a:t>What</a:t>
            </a:r>
            <a:r>
              <a:rPr lang="hr-HR" dirty="0" smtClean="0"/>
              <a:t>’s </a:t>
            </a:r>
            <a:r>
              <a:rPr lang="hr-HR" dirty="0" err="1" smtClean="0"/>
              <a:t>the</a:t>
            </a:r>
            <a:r>
              <a:rPr lang="hr-HR" dirty="0" smtClean="0"/>
              <a:t> capital </a:t>
            </a:r>
            <a:r>
              <a:rPr lang="hr-HR" dirty="0" err="1" smtClean="0"/>
              <a:t>of</a:t>
            </a:r>
            <a:r>
              <a:rPr lang="hr-HR" dirty="0" smtClean="0"/>
              <a:t> New Zeland?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Auckland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Wellington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Canberra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3. What’s </a:t>
            </a:r>
            <a:r>
              <a:rPr lang="hr-HR" smtClean="0">
                <a:latin typeface="Arial" charset="0"/>
              </a:rPr>
              <a:t>the </a:t>
            </a:r>
            <a:r>
              <a:rPr lang="hr-HR" smtClean="0"/>
              <a:t>capital of Australia?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Canberra 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Sydney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Melbourne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3. What’s </a:t>
            </a:r>
            <a:r>
              <a:rPr lang="hr-HR" smtClean="0">
                <a:latin typeface="Arial" charset="0"/>
              </a:rPr>
              <a:t>the </a:t>
            </a:r>
            <a:r>
              <a:rPr lang="hr-HR" smtClean="0"/>
              <a:t>capital of Australia?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Canberra 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Sydney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Melbourne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 2" pitchFamily="18" charset="2"/>
              <a:buNone/>
            </a:pPr>
            <a:r>
              <a:rPr lang="hr-HR" dirty="0" smtClean="0"/>
              <a:t>4. </a:t>
            </a:r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sta</a:t>
            </a:r>
            <a:r>
              <a:rPr lang="hr-HR" dirty="0" err="1" smtClean="0">
                <a:latin typeface="Arial" charset="0"/>
              </a:rPr>
              <a:t>tes</a:t>
            </a:r>
            <a:r>
              <a:rPr lang="hr-HR" dirty="0" smtClean="0"/>
              <a:t> </a:t>
            </a:r>
            <a:r>
              <a:rPr lang="hr-HR" dirty="0" smtClean="0">
                <a:latin typeface="Arial" charset="0"/>
              </a:rPr>
              <a:t>are </a:t>
            </a:r>
            <a:r>
              <a:rPr lang="hr-HR" dirty="0" err="1" smtClean="0">
                <a:latin typeface="Arial" charset="0"/>
              </a:rPr>
              <a:t>there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in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the</a:t>
            </a:r>
            <a:r>
              <a:rPr lang="hr-HR" dirty="0" smtClean="0">
                <a:latin typeface="Arial" charset="0"/>
              </a:rPr>
              <a:t> U.S.A?</a:t>
            </a:r>
          </a:p>
          <a:p>
            <a:pPr marL="495300" indent="-495300">
              <a:buFont typeface="Wingdings 2" pitchFamily="18" charset="2"/>
              <a:buAutoNum type="alphaLcParenR"/>
            </a:pPr>
            <a:r>
              <a:rPr lang="hr-HR" dirty="0" smtClean="0"/>
              <a:t>53</a:t>
            </a:r>
            <a:endParaRPr lang="hr-HR" dirty="0" smtClean="0">
              <a:latin typeface="Arial" charset="0"/>
            </a:endParaRPr>
          </a:p>
          <a:p>
            <a:pPr marL="495300" indent="-495300">
              <a:buFont typeface="Wingdings 2" pitchFamily="18" charset="2"/>
              <a:buAutoNum type="alphaLcParenR"/>
            </a:pPr>
            <a:r>
              <a:rPr lang="hr-HR" dirty="0" smtClean="0">
                <a:latin typeface="Arial" charset="0"/>
              </a:rPr>
              <a:t>55</a:t>
            </a:r>
          </a:p>
          <a:p>
            <a:pPr marL="495300" indent="-495300">
              <a:buFont typeface="Wingdings 2" pitchFamily="18" charset="2"/>
              <a:buAutoNum type="alphaLcParenR"/>
            </a:pPr>
            <a:r>
              <a:rPr lang="hr-HR" dirty="0" smtClean="0">
                <a:latin typeface="Arial" charset="0"/>
              </a:rPr>
              <a:t>50</a:t>
            </a:r>
          </a:p>
          <a:p>
            <a:pPr marL="495300" indent="-495300">
              <a:buFont typeface="Wingdings 2" pitchFamily="18" charset="2"/>
              <a:buNone/>
            </a:pPr>
            <a:endParaRPr lang="hr-HR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Who duetted with Madonna in t</a:t>
            </a:r>
            <a:r>
              <a:rPr lang="hr-HR" smtClean="0">
                <a:latin typeface="Arial" charset="0"/>
              </a:rPr>
              <a:t>h</a:t>
            </a:r>
            <a:r>
              <a:rPr lang="hr-HR" smtClean="0"/>
              <a:t>e single “Four minutes” in 2008.?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Justin Bieber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Justin White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Justin Timberlake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 2" pitchFamily="18" charset="2"/>
              <a:buNone/>
            </a:pPr>
            <a:r>
              <a:rPr lang="hr-HR" smtClean="0"/>
              <a:t>4. How many sta</a:t>
            </a:r>
            <a:r>
              <a:rPr lang="hr-HR" smtClean="0">
                <a:latin typeface="Arial" charset="0"/>
              </a:rPr>
              <a:t>te</a:t>
            </a:r>
            <a:r>
              <a:rPr lang="hr-HR" smtClean="0"/>
              <a:t>s are </a:t>
            </a:r>
            <a:r>
              <a:rPr lang="hr-HR" smtClean="0">
                <a:latin typeface="Arial" charset="0"/>
              </a:rPr>
              <a:t>there in the U.S.A?</a:t>
            </a:r>
          </a:p>
          <a:p>
            <a:pPr marL="495300" indent="-495300">
              <a:buFont typeface="Wingdings 2" pitchFamily="18" charset="2"/>
              <a:buAutoNum type="alphaLcParenR"/>
            </a:pPr>
            <a:r>
              <a:rPr lang="hr-HR" smtClean="0">
                <a:latin typeface="Arial" charset="0"/>
              </a:rPr>
              <a:t>53</a:t>
            </a:r>
          </a:p>
          <a:p>
            <a:pPr marL="495300" indent="-495300">
              <a:buFont typeface="Wingdings 2" pitchFamily="18" charset="2"/>
              <a:buAutoNum type="alphaLcParenR"/>
            </a:pPr>
            <a:r>
              <a:rPr lang="hr-HR" smtClean="0">
                <a:latin typeface="Arial" charset="0"/>
              </a:rPr>
              <a:t>55</a:t>
            </a:r>
          </a:p>
          <a:p>
            <a:pPr marL="495300" indent="-495300"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50</a:t>
            </a:r>
          </a:p>
          <a:p>
            <a:pPr marL="495300" indent="-495300"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W</a:t>
            </a:r>
            <a:r>
              <a:rPr lang="hr-HR" smtClean="0">
                <a:latin typeface="Arial" charset="0"/>
              </a:rPr>
              <a:t>hat</a:t>
            </a:r>
            <a:r>
              <a:rPr lang="hr-HR" smtClean="0"/>
              <a:t> is</a:t>
            </a:r>
            <a:r>
              <a:rPr lang="hr-HR" smtClean="0">
                <a:latin typeface="Arial" charset="0"/>
              </a:rPr>
              <a:t> the</a:t>
            </a:r>
            <a:r>
              <a:rPr lang="hr-HR" smtClean="0"/>
              <a:t> capital city of Germany?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Frankfurt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Duisburg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Berlin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W</a:t>
            </a:r>
            <a:r>
              <a:rPr lang="hr-HR" smtClean="0">
                <a:latin typeface="Arial" charset="0"/>
              </a:rPr>
              <a:t>hat</a:t>
            </a:r>
            <a:r>
              <a:rPr lang="hr-HR" smtClean="0"/>
              <a:t> is</a:t>
            </a:r>
            <a:r>
              <a:rPr lang="hr-HR" smtClean="0">
                <a:latin typeface="Arial" charset="0"/>
              </a:rPr>
              <a:t> the</a:t>
            </a:r>
            <a:r>
              <a:rPr lang="hr-HR" smtClean="0"/>
              <a:t> capital city of Germany?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Frankfurt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Duisburg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Berlin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Who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man</a:t>
            </a:r>
            <a:r>
              <a:rPr lang="hr-HR" dirty="0" smtClean="0"/>
              <a:t> on top </a:t>
            </a:r>
            <a:r>
              <a:rPr lang="hr-HR" dirty="0" err="1" smtClean="0"/>
              <a:t>of</a:t>
            </a:r>
            <a:r>
              <a:rPr lang="hr-HR" dirty="0" smtClean="0"/>
              <a:t> Mount Everest?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Louis Armstrong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Edmund </a:t>
            </a:r>
            <a:r>
              <a:rPr lang="hr-HR" dirty="0" err="1" smtClean="0"/>
              <a:t>Hilkery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Bon Jovi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Who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man</a:t>
            </a:r>
            <a:r>
              <a:rPr lang="hr-HR" dirty="0" smtClean="0"/>
              <a:t> on top </a:t>
            </a:r>
            <a:r>
              <a:rPr lang="hr-HR" dirty="0" err="1" smtClean="0"/>
              <a:t>of</a:t>
            </a:r>
            <a:r>
              <a:rPr lang="hr-HR" dirty="0" smtClean="0"/>
              <a:t> Mount Everest?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Louis Armstrong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Edmund </a:t>
            </a:r>
            <a:r>
              <a:rPr lang="hr-HR" b="1" dirty="0" err="1" smtClean="0">
                <a:solidFill>
                  <a:srgbClr val="00B050"/>
                </a:solidFill>
              </a:rPr>
              <a:t>Hilkery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Bon Jovi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Who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people</a:t>
            </a:r>
            <a:r>
              <a:rPr lang="hr-HR" dirty="0" smtClean="0"/>
              <a:t> to live </a:t>
            </a:r>
            <a:r>
              <a:rPr lang="hr-HR" dirty="0" err="1" smtClean="0"/>
              <a:t>in</a:t>
            </a:r>
            <a:r>
              <a:rPr lang="hr-HR" dirty="0" smtClean="0"/>
              <a:t> Australia?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Maori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Indians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Aborigines</a:t>
            </a:r>
            <a:endParaRPr lang="hr-HR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Who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people</a:t>
            </a:r>
            <a:r>
              <a:rPr lang="hr-HR" dirty="0" smtClean="0"/>
              <a:t> to live </a:t>
            </a:r>
            <a:r>
              <a:rPr lang="hr-HR" dirty="0" err="1" smtClean="0"/>
              <a:t>in</a:t>
            </a:r>
            <a:r>
              <a:rPr lang="hr-HR" dirty="0" smtClean="0"/>
              <a:t> Australia?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Maori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Indians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Aborigines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highest</a:t>
            </a:r>
            <a:r>
              <a:rPr lang="hr-HR" dirty="0" smtClean="0"/>
              <a:t> island </a:t>
            </a:r>
            <a:r>
              <a:rPr lang="hr-HR" dirty="0" err="1" smtClean="0"/>
              <a:t>in</a:t>
            </a:r>
            <a:r>
              <a:rPr lang="hr-HR" dirty="0" smtClean="0"/>
              <a:t> Croatia?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Korčula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Brač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Cres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highest</a:t>
            </a:r>
            <a:r>
              <a:rPr lang="hr-HR" dirty="0" smtClean="0"/>
              <a:t> island </a:t>
            </a:r>
            <a:r>
              <a:rPr lang="hr-HR" dirty="0" err="1" smtClean="0"/>
              <a:t>in</a:t>
            </a:r>
            <a:r>
              <a:rPr lang="hr-HR" dirty="0" smtClean="0"/>
              <a:t> Croatia?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Korčula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Brač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Cres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9. </a:t>
            </a:r>
            <a:r>
              <a:rPr lang="hr-HR" dirty="0" err="1" smtClean="0"/>
              <a:t>Down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nickname</a:t>
            </a:r>
            <a:r>
              <a:rPr lang="hr-HR" dirty="0" smtClean="0"/>
              <a:t> for: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South</a:t>
            </a:r>
            <a:r>
              <a:rPr lang="hr-HR" dirty="0" smtClean="0"/>
              <a:t> </a:t>
            </a:r>
            <a:r>
              <a:rPr lang="hr-HR" dirty="0" err="1" smtClean="0"/>
              <a:t>Africa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South</a:t>
            </a:r>
            <a:r>
              <a:rPr lang="hr-HR" dirty="0" smtClean="0"/>
              <a:t> America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Australia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Who duetted with Madonna in t</a:t>
            </a:r>
            <a:r>
              <a:rPr lang="hr-HR" smtClean="0">
                <a:latin typeface="Arial" charset="0"/>
              </a:rPr>
              <a:t>h</a:t>
            </a:r>
            <a:r>
              <a:rPr lang="hr-HR" smtClean="0"/>
              <a:t>e single “Four minutes” in 2008.?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Justin Bieber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Justin White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Justin Timberlake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9. </a:t>
            </a:r>
            <a:r>
              <a:rPr lang="hr-HR" dirty="0" err="1" smtClean="0"/>
              <a:t>Down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nickname</a:t>
            </a:r>
            <a:r>
              <a:rPr lang="hr-HR" dirty="0" smtClean="0"/>
              <a:t> for: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South</a:t>
            </a:r>
            <a:r>
              <a:rPr lang="hr-HR" dirty="0" smtClean="0"/>
              <a:t> </a:t>
            </a:r>
            <a:r>
              <a:rPr lang="hr-HR" dirty="0" err="1" smtClean="0"/>
              <a:t>Africa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South</a:t>
            </a:r>
            <a:r>
              <a:rPr lang="hr-HR" dirty="0" smtClean="0"/>
              <a:t> America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Australia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dirty="0" smtClean="0"/>
              <a:t>10.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>
                <a:latin typeface="Arial" charset="0"/>
              </a:rPr>
              <a:t>nickname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of</a:t>
            </a:r>
            <a:r>
              <a:rPr lang="hr-HR" dirty="0" smtClean="0">
                <a:latin typeface="Arial" charset="0"/>
              </a:rPr>
              <a:t> New York</a:t>
            </a:r>
            <a:r>
              <a:rPr lang="hr-HR" dirty="0" smtClean="0">
                <a:latin typeface="Arial" charset="0"/>
              </a:rPr>
              <a:t>?</a:t>
            </a:r>
            <a:endParaRPr lang="hr-HR" dirty="0" smtClean="0">
              <a:latin typeface="Arial" charset="0"/>
            </a:endParaRPr>
          </a:p>
          <a:p>
            <a:pPr>
              <a:buFont typeface="Wingdings 2" pitchFamily="18" charset="2"/>
              <a:buAutoNum type="alphaLcParenR"/>
            </a:pPr>
            <a:r>
              <a:rPr lang="hr-HR" dirty="0" smtClean="0">
                <a:latin typeface="Arial" charset="0"/>
              </a:rPr>
              <a:t>   </a:t>
            </a:r>
            <a:r>
              <a:rPr lang="hr-HR" dirty="0" err="1" smtClean="0">
                <a:latin typeface="Arial" charset="0"/>
              </a:rPr>
              <a:t>The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smtClean="0">
                <a:latin typeface="Arial" charset="0"/>
              </a:rPr>
              <a:t>Big </a:t>
            </a:r>
            <a:r>
              <a:rPr lang="hr-HR" dirty="0" err="1" smtClean="0">
                <a:latin typeface="Arial" charset="0"/>
              </a:rPr>
              <a:t>Apple</a:t>
            </a:r>
            <a:endParaRPr lang="hr-HR" dirty="0" smtClean="0">
              <a:latin typeface="Arial" charset="0"/>
            </a:endParaRPr>
          </a:p>
          <a:p>
            <a:pPr>
              <a:buFont typeface="Wingdings 2" pitchFamily="18" charset="2"/>
              <a:buAutoNum type="alphaLcParenR"/>
            </a:pPr>
            <a:r>
              <a:rPr lang="hr-HR" dirty="0" smtClean="0">
                <a:latin typeface="Arial" charset="0"/>
              </a:rPr>
              <a:t>   </a:t>
            </a:r>
            <a:r>
              <a:rPr lang="hr-HR" dirty="0" err="1" smtClean="0">
                <a:latin typeface="Arial" charset="0"/>
              </a:rPr>
              <a:t>The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smtClean="0">
                <a:latin typeface="Arial" charset="0"/>
              </a:rPr>
              <a:t>Banjo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dirty="0" smtClean="0">
                <a:latin typeface="Arial" charset="0"/>
              </a:rPr>
              <a:t>   </a:t>
            </a:r>
            <a:r>
              <a:rPr lang="hr-HR" dirty="0" err="1" smtClean="0">
                <a:latin typeface="Arial" charset="0"/>
              </a:rPr>
              <a:t>The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smtClean="0">
                <a:latin typeface="Arial" charset="0"/>
              </a:rPr>
              <a:t>Big </a:t>
            </a:r>
            <a:r>
              <a:rPr lang="hr-HR" dirty="0" err="1" smtClean="0">
                <a:latin typeface="Arial" charset="0"/>
              </a:rPr>
              <a:t>Apple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Tree</a:t>
            </a:r>
            <a:endParaRPr lang="hr-HR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 2" pitchFamily="18" charset="2"/>
              <a:buNone/>
            </a:pPr>
            <a:r>
              <a:rPr lang="hr-HR" smtClean="0"/>
              <a:t>10. What is the </a:t>
            </a:r>
            <a:r>
              <a:rPr lang="hr-HR" smtClean="0">
                <a:latin typeface="Arial" charset="0"/>
              </a:rPr>
              <a:t>nickname of New York?</a:t>
            </a:r>
          </a:p>
          <a:p>
            <a:pPr marL="495300" indent="-495300"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  <a:latin typeface="Arial" charset="0"/>
              </a:rPr>
              <a:t>The Big Apple</a:t>
            </a:r>
          </a:p>
          <a:p>
            <a:pPr marL="495300" indent="-495300">
              <a:buFont typeface="Wingdings 2" pitchFamily="18" charset="2"/>
              <a:buAutoNum type="alphaLcParenR"/>
            </a:pPr>
            <a:r>
              <a:rPr lang="hr-HR" smtClean="0">
                <a:latin typeface="Arial" charset="0"/>
              </a:rPr>
              <a:t>The Banjo</a:t>
            </a:r>
          </a:p>
          <a:p>
            <a:pPr marL="495300" indent="-495300">
              <a:buFont typeface="Wingdings 2" pitchFamily="18" charset="2"/>
              <a:buAutoNum type="alphaLcParenR"/>
            </a:pPr>
            <a:r>
              <a:rPr lang="hr-HR" smtClean="0">
                <a:latin typeface="Arial" charset="0"/>
              </a:rPr>
              <a:t>The Big Apple Tree</a:t>
            </a:r>
          </a:p>
          <a:p>
            <a:pPr marL="495300" indent="-495300"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11. Wh</a:t>
            </a:r>
            <a:r>
              <a:rPr lang="hr-HR" smtClean="0">
                <a:latin typeface="Arial" charset="0"/>
              </a:rPr>
              <a:t>at</a:t>
            </a:r>
            <a:r>
              <a:rPr lang="hr-HR" smtClean="0"/>
              <a:t> is the longest river</a:t>
            </a:r>
            <a:r>
              <a:rPr lang="hr-HR" smtClean="0">
                <a:latin typeface="Arial" charset="0"/>
              </a:rPr>
              <a:t> in the world</a:t>
            </a:r>
            <a:r>
              <a:rPr lang="hr-HR" smtClean="0"/>
              <a:t>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</a:t>
            </a:r>
            <a:r>
              <a:rPr lang="hr-HR" smtClean="0">
                <a:latin typeface="Arial" charset="0"/>
              </a:rPr>
              <a:t> river</a:t>
            </a:r>
            <a:r>
              <a:rPr lang="hr-HR" smtClean="0"/>
              <a:t> Dunav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</a:t>
            </a:r>
            <a:r>
              <a:rPr lang="hr-HR" smtClean="0">
                <a:latin typeface="Arial" charset="0"/>
              </a:rPr>
              <a:t> river </a:t>
            </a:r>
            <a:r>
              <a:rPr lang="hr-HR" smtClean="0"/>
              <a:t>Nil</a:t>
            </a:r>
            <a:r>
              <a:rPr lang="hr-HR" smtClean="0">
                <a:latin typeface="Arial" charset="0"/>
              </a:rPr>
              <a:t>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</a:t>
            </a:r>
            <a:r>
              <a:rPr lang="hr-HR" smtClean="0">
                <a:latin typeface="Arial" charset="0"/>
              </a:rPr>
              <a:t> river</a:t>
            </a:r>
            <a:r>
              <a:rPr lang="hr-HR" smtClean="0"/>
              <a:t> Amazon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11. Wh</a:t>
            </a:r>
            <a:r>
              <a:rPr lang="hr-HR" smtClean="0">
                <a:latin typeface="Arial" charset="0"/>
              </a:rPr>
              <a:t>at</a:t>
            </a:r>
            <a:r>
              <a:rPr lang="hr-HR" smtClean="0"/>
              <a:t> is the longest river</a:t>
            </a:r>
            <a:r>
              <a:rPr lang="hr-HR" smtClean="0">
                <a:latin typeface="Arial" charset="0"/>
              </a:rPr>
              <a:t> in the world</a:t>
            </a:r>
            <a:r>
              <a:rPr lang="hr-HR" smtClean="0"/>
              <a:t>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 </a:t>
            </a:r>
            <a:r>
              <a:rPr lang="hr-HR" smtClean="0">
                <a:latin typeface="Arial" charset="0"/>
              </a:rPr>
              <a:t>river </a:t>
            </a:r>
            <a:r>
              <a:rPr lang="hr-HR" smtClean="0"/>
              <a:t>Dunav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The </a:t>
            </a:r>
            <a:r>
              <a:rPr lang="hr-HR" b="1" smtClean="0">
                <a:solidFill>
                  <a:srgbClr val="00B050"/>
                </a:solidFill>
                <a:latin typeface="Arial" charset="0"/>
              </a:rPr>
              <a:t>river </a:t>
            </a:r>
            <a:r>
              <a:rPr lang="hr-HR" b="1" smtClean="0">
                <a:solidFill>
                  <a:srgbClr val="00B050"/>
                </a:solidFill>
              </a:rPr>
              <a:t>Nil</a:t>
            </a:r>
            <a:r>
              <a:rPr lang="hr-HR" b="1" smtClean="0">
                <a:solidFill>
                  <a:srgbClr val="00B050"/>
                </a:solidFill>
                <a:latin typeface="Arial" charset="0"/>
              </a:rPr>
              <a:t>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</a:t>
            </a:r>
            <a:r>
              <a:rPr lang="hr-HR" smtClean="0">
                <a:latin typeface="Arial" charset="0"/>
              </a:rPr>
              <a:t> river</a:t>
            </a:r>
            <a:r>
              <a:rPr lang="hr-HR" smtClean="0"/>
              <a:t> Amazon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12. </a:t>
            </a:r>
            <a:r>
              <a:rPr lang="hr-HR" dirty="0" err="1" smtClean="0"/>
              <a:t>Where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Empire State Building?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Paris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Las </a:t>
            </a:r>
            <a:r>
              <a:rPr lang="hr-HR" dirty="0" err="1" smtClean="0"/>
              <a:t>Vegas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New York</a:t>
            </a:r>
            <a:endParaRPr lang="hr-HR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12. </a:t>
            </a:r>
            <a:r>
              <a:rPr lang="hr-HR" dirty="0" err="1" smtClean="0"/>
              <a:t>Where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Empire State Building?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Paris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Las </a:t>
            </a:r>
            <a:r>
              <a:rPr lang="hr-HR" dirty="0" err="1" smtClean="0"/>
              <a:t>Vegas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New York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UNIVERSE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smtClean="0"/>
              <a:t>1. The solar system is made of: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Sun and nine more planets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Moon and eight more planets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Sun and eight more planets</a:t>
            </a:r>
          </a:p>
          <a:p>
            <a:pPr marL="514350" indent="-514350">
              <a:buFont typeface="Wingdings 2" pitchFamily="18" charset="2"/>
              <a:buAutoNum type="alphaLcParenR"/>
            </a:pPr>
            <a:endParaRPr lang="hr-HR" smtClean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solar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 is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Sun </a:t>
            </a:r>
            <a:r>
              <a:rPr lang="hr-HR" dirty="0" err="1" smtClean="0"/>
              <a:t>and</a:t>
            </a:r>
            <a:r>
              <a:rPr lang="hr-HR" dirty="0" smtClean="0"/>
              <a:t> nine more </a:t>
            </a:r>
            <a:r>
              <a:rPr lang="hr-HR" dirty="0" err="1" smtClean="0"/>
              <a:t>planets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Moon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eight</a:t>
            </a:r>
            <a:r>
              <a:rPr lang="hr-HR" dirty="0" smtClean="0"/>
              <a:t> more </a:t>
            </a:r>
            <a:r>
              <a:rPr lang="hr-HR" dirty="0" err="1" smtClean="0"/>
              <a:t>planets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Sun </a:t>
            </a:r>
            <a:r>
              <a:rPr lang="hr-HR" b="1" dirty="0" err="1" smtClean="0">
                <a:solidFill>
                  <a:srgbClr val="00B050"/>
                </a:solidFill>
              </a:rPr>
              <a:t>and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eight</a:t>
            </a:r>
            <a:r>
              <a:rPr lang="hr-HR" b="1" dirty="0" smtClean="0">
                <a:solidFill>
                  <a:srgbClr val="00B050"/>
                </a:solidFill>
              </a:rPr>
              <a:t> more </a:t>
            </a:r>
            <a:r>
              <a:rPr lang="hr-HR" b="1" dirty="0" err="1" smtClean="0">
                <a:solidFill>
                  <a:srgbClr val="00B050"/>
                </a:solidFill>
              </a:rPr>
              <a:t>planets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</a:t>
            </a:r>
            <a:r>
              <a:rPr lang="hr-HR" dirty="0" err="1" smtClean="0"/>
              <a:t>Where</a:t>
            </a:r>
            <a:r>
              <a:rPr lang="hr-HR" dirty="0" smtClean="0"/>
              <a:t> is </a:t>
            </a:r>
            <a:r>
              <a:rPr lang="hr-HR" dirty="0" err="1" smtClean="0"/>
              <a:t>Eminem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/>
              <a:t> </a:t>
            </a:r>
            <a:r>
              <a:rPr lang="hr-HR" dirty="0" err="1" smtClean="0"/>
              <a:t>U.K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U.S.A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Africa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diametar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Moon</a:t>
            </a:r>
            <a:r>
              <a:rPr lang="hr-HR" dirty="0" smtClean="0"/>
              <a:t> is: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3575 </a:t>
            </a:r>
            <a:r>
              <a:rPr lang="hr-HR" dirty="0" err="1" smtClean="0"/>
              <a:t>kilometres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3475 </a:t>
            </a:r>
            <a:r>
              <a:rPr lang="hr-HR" dirty="0" err="1" smtClean="0"/>
              <a:t>kilometres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3675 </a:t>
            </a:r>
            <a:r>
              <a:rPr lang="hr-HR" dirty="0" err="1" smtClean="0"/>
              <a:t>kilometres</a:t>
            </a:r>
            <a:endParaRPr lang="hr-HR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diametar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Moon</a:t>
            </a:r>
            <a:r>
              <a:rPr lang="hr-HR" dirty="0" smtClean="0"/>
              <a:t> is: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3575 </a:t>
            </a:r>
            <a:r>
              <a:rPr lang="hr-HR" dirty="0" err="1" smtClean="0"/>
              <a:t>kilometres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3475 </a:t>
            </a:r>
            <a:r>
              <a:rPr lang="hr-HR" b="1" dirty="0" err="1" smtClean="0">
                <a:solidFill>
                  <a:srgbClr val="00B050"/>
                </a:solidFill>
              </a:rPr>
              <a:t>kilometres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3675 </a:t>
            </a:r>
            <a:r>
              <a:rPr lang="hr-HR" dirty="0" err="1" smtClean="0"/>
              <a:t>kilometres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3. </a:t>
            </a:r>
            <a:r>
              <a:rPr lang="hr-HR" dirty="0" err="1" smtClean="0"/>
              <a:t>How</a:t>
            </a:r>
            <a:r>
              <a:rPr lang="hr-HR" dirty="0" smtClean="0"/>
              <a:t> big is </a:t>
            </a:r>
            <a:r>
              <a:rPr lang="hr-HR" dirty="0" err="1" smtClean="0"/>
              <a:t>the</a:t>
            </a:r>
            <a:r>
              <a:rPr lang="hr-HR" dirty="0" smtClean="0"/>
              <a:t> distance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Earth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Moon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384 479 </a:t>
            </a:r>
            <a:r>
              <a:rPr lang="hr-HR" dirty="0" err="1" smtClean="0"/>
              <a:t>kilometres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756 564 </a:t>
            </a:r>
            <a:r>
              <a:rPr lang="hr-HR" dirty="0" err="1" smtClean="0"/>
              <a:t>kilometres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440 654 </a:t>
            </a:r>
            <a:r>
              <a:rPr lang="hr-HR" dirty="0" err="1" smtClean="0"/>
              <a:t>kilometres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3. </a:t>
            </a:r>
            <a:r>
              <a:rPr lang="hr-HR" dirty="0" err="1" smtClean="0"/>
              <a:t>How</a:t>
            </a:r>
            <a:r>
              <a:rPr lang="hr-HR" dirty="0" smtClean="0"/>
              <a:t> big is </a:t>
            </a:r>
            <a:r>
              <a:rPr lang="hr-HR" dirty="0" err="1" smtClean="0"/>
              <a:t>the</a:t>
            </a:r>
            <a:r>
              <a:rPr lang="hr-HR" dirty="0" smtClean="0"/>
              <a:t> distance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Earth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Moon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384 479 </a:t>
            </a:r>
            <a:r>
              <a:rPr lang="hr-HR" b="1" dirty="0" err="1" smtClean="0">
                <a:solidFill>
                  <a:srgbClr val="00B050"/>
                </a:solidFill>
              </a:rPr>
              <a:t>kilometres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756 564 </a:t>
            </a:r>
            <a:r>
              <a:rPr lang="hr-HR" dirty="0" err="1" smtClean="0"/>
              <a:t>kilometres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440 654 </a:t>
            </a:r>
            <a:r>
              <a:rPr lang="hr-HR" dirty="0" err="1" smtClean="0"/>
              <a:t>kilometres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In</a:t>
            </a:r>
            <a:r>
              <a:rPr lang="hr-HR" dirty="0" smtClean="0"/>
              <a:t> 1969. astronaut </a:t>
            </a:r>
            <a:r>
              <a:rPr lang="hr-HR" dirty="0" err="1" smtClean="0"/>
              <a:t>walked</a:t>
            </a:r>
            <a:r>
              <a:rPr lang="hr-HR" dirty="0" smtClean="0"/>
              <a:t> on: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Venus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Mars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Moon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In</a:t>
            </a:r>
            <a:r>
              <a:rPr lang="hr-HR" dirty="0" smtClean="0"/>
              <a:t> 1969. astronaut </a:t>
            </a:r>
            <a:r>
              <a:rPr lang="hr-HR" dirty="0" err="1" smtClean="0"/>
              <a:t>walked</a:t>
            </a:r>
            <a:r>
              <a:rPr lang="hr-HR" dirty="0" smtClean="0"/>
              <a:t> on: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Venus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Mars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The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Moon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Wh</a:t>
            </a:r>
            <a:r>
              <a:rPr lang="hr-HR" smtClean="0">
                <a:latin typeface="Arial" charset="0"/>
              </a:rPr>
              <a:t>at</a:t>
            </a:r>
            <a:r>
              <a:rPr lang="hr-HR" smtClean="0"/>
              <a:t> is the clos</a:t>
            </a:r>
            <a:r>
              <a:rPr lang="hr-HR" smtClean="0">
                <a:latin typeface="Arial" charset="0"/>
              </a:rPr>
              <a:t>e</a:t>
            </a:r>
            <a:r>
              <a:rPr lang="hr-HR" smtClean="0"/>
              <a:t>st planet to the Sun?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Mercury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Venus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Pluto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Wh</a:t>
            </a:r>
            <a:r>
              <a:rPr lang="hr-HR" smtClean="0">
                <a:latin typeface="Arial" charset="0"/>
              </a:rPr>
              <a:t>at</a:t>
            </a:r>
            <a:r>
              <a:rPr lang="hr-HR" smtClean="0"/>
              <a:t> is the clos</a:t>
            </a:r>
            <a:r>
              <a:rPr lang="hr-HR" smtClean="0">
                <a:latin typeface="Arial" charset="0"/>
              </a:rPr>
              <a:t>e</a:t>
            </a:r>
            <a:r>
              <a:rPr lang="hr-HR" smtClean="0"/>
              <a:t>st planet to the Sun?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Mercury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Venus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Pluto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satellite</a:t>
            </a:r>
            <a:r>
              <a:rPr lang="hr-HR" dirty="0" smtClean="0"/>
              <a:t> </a:t>
            </a:r>
            <a:r>
              <a:rPr lang="hr-HR" dirty="0" err="1" smtClean="0"/>
              <a:t>fired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1890.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1944.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1957.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satellite</a:t>
            </a:r>
            <a:r>
              <a:rPr lang="hr-HR" dirty="0" smtClean="0"/>
              <a:t> </a:t>
            </a:r>
            <a:r>
              <a:rPr lang="hr-HR" dirty="0" err="1" smtClean="0"/>
              <a:t>fired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1890.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1944.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In</a:t>
            </a:r>
            <a:r>
              <a:rPr lang="hr-HR" b="1" dirty="0" smtClean="0">
                <a:solidFill>
                  <a:srgbClr val="00B050"/>
                </a:solidFill>
              </a:rPr>
              <a:t> 1957.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</a:t>
            </a:r>
            <a:r>
              <a:rPr lang="hr-HR" dirty="0" err="1" smtClean="0"/>
              <a:t>Where</a:t>
            </a:r>
            <a:r>
              <a:rPr lang="hr-HR" dirty="0" smtClean="0"/>
              <a:t> is </a:t>
            </a:r>
            <a:r>
              <a:rPr lang="hr-HR" dirty="0" err="1" smtClean="0"/>
              <a:t>Eminem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U.K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From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the</a:t>
            </a:r>
            <a:r>
              <a:rPr lang="hr-HR" b="1" dirty="0" smtClean="0">
                <a:solidFill>
                  <a:srgbClr val="00B050"/>
                </a:solidFill>
              </a:rPr>
              <a:t> U.S.A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Africa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Who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man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Moon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Neil</a:t>
            </a:r>
            <a:r>
              <a:rPr lang="hr-HR" dirty="0" smtClean="0"/>
              <a:t> Armstrong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Joe</a:t>
            </a:r>
            <a:r>
              <a:rPr lang="hr-HR" dirty="0" smtClean="0"/>
              <a:t> </a:t>
            </a:r>
            <a:r>
              <a:rPr lang="hr-HR" dirty="0" err="1" smtClean="0"/>
              <a:t>Harrison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Willie</a:t>
            </a:r>
            <a:r>
              <a:rPr lang="hr-HR" dirty="0" smtClean="0"/>
              <a:t> </a:t>
            </a:r>
            <a:r>
              <a:rPr lang="hr-HR" dirty="0" err="1" smtClean="0"/>
              <a:t>Mays</a:t>
            </a:r>
            <a:endParaRPr lang="hr-HR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Who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man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Moon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Neil</a:t>
            </a:r>
            <a:r>
              <a:rPr lang="hr-HR" b="1" dirty="0" smtClean="0">
                <a:solidFill>
                  <a:srgbClr val="00B050"/>
                </a:solidFill>
              </a:rPr>
              <a:t> Armstrong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Joe</a:t>
            </a:r>
            <a:r>
              <a:rPr lang="hr-HR" dirty="0" smtClean="0"/>
              <a:t> </a:t>
            </a:r>
            <a:r>
              <a:rPr lang="hr-HR" dirty="0" err="1" smtClean="0"/>
              <a:t>Harrison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Willie</a:t>
            </a:r>
            <a:r>
              <a:rPr lang="hr-HR" dirty="0" smtClean="0"/>
              <a:t> </a:t>
            </a:r>
            <a:r>
              <a:rPr lang="hr-HR" dirty="0" err="1" smtClean="0"/>
              <a:t>Mays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What</a:t>
            </a:r>
            <a:r>
              <a:rPr lang="hr-HR" dirty="0" smtClean="0"/>
              <a:t>’s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space</a:t>
            </a:r>
            <a:r>
              <a:rPr lang="hr-HR" dirty="0" smtClean="0"/>
              <a:t> </a:t>
            </a:r>
            <a:r>
              <a:rPr lang="hr-HR" dirty="0" err="1" smtClean="0"/>
              <a:t>ship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one to </a:t>
            </a:r>
            <a:r>
              <a:rPr lang="hr-HR" dirty="0" err="1" smtClean="0"/>
              <a:t>travel</a:t>
            </a:r>
            <a:r>
              <a:rPr lang="hr-HR" dirty="0" smtClean="0"/>
              <a:t> </a:t>
            </a:r>
            <a:r>
              <a:rPr lang="hr-HR" dirty="0" err="1" smtClean="0"/>
              <a:t>around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Moon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Apolo</a:t>
            </a:r>
            <a:r>
              <a:rPr lang="hr-HR" dirty="0" smtClean="0"/>
              <a:t> II.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Lunik</a:t>
            </a:r>
            <a:r>
              <a:rPr lang="hr-HR" dirty="0" smtClean="0"/>
              <a:t> IV.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Lunik</a:t>
            </a:r>
            <a:r>
              <a:rPr lang="hr-HR" dirty="0" smtClean="0"/>
              <a:t> III.</a:t>
            </a:r>
            <a:endParaRPr lang="hr-HR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What</a:t>
            </a:r>
            <a:r>
              <a:rPr lang="hr-HR" dirty="0" smtClean="0"/>
              <a:t>’s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space</a:t>
            </a:r>
            <a:r>
              <a:rPr lang="hr-HR" dirty="0" smtClean="0"/>
              <a:t> </a:t>
            </a:r>
            <a:r>
              <a:rPr lang="hr-HR" dirty="0" err="1" smtClean="0"/>
              <a:t>ship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one to </a:t>
            </a:r>
            <a:r>
              <a:rPr lang="hr-HR" dirty="0" err="1" smtClean="0"/>
              <a:t>travel</a:t>
            </a:r>
            <a:r>
              <a:rPr lang="hr-HR" dirty="0" smtClean="0"/>
              <a:t> </a:t>
            </a:r>
            <a:r>
              <a:rPr lang="hr-HR" dirty="0" err="1" smtClean="0"/>
              <a:t>around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Moon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Apolo</a:t>
            </a:r>
            <a:r>
              <a:rPr lang="hr-HR" dirty="0" smtClean="0"/>
              <a:t> II.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Lunik</a:t>
            </a:r>
            <a:r>
              <a:rPr lang="hr-HR" dirty="0" smtClean="0"/>
              <a:t> IV.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Lunik</a:t>
            </a:r>
            <a:r>
              <a:rPr lang="hr-HR" b="1" dirty="0" smtClean="0">
                <a:solidFill>
                  <a:srgbClr val="00B050"/>
                </a:solidFill>
              </a:rPr>
              <a:t> III.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SPORT</a:t>
            </a:r>
          </a:p>
        </p:txBody>
      </p:sp>
      <p:sp>
        <p:nvSpPr>
          <p:cNvPr id="143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144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smtClean="0"/>
              <a:t>1. Dražen Petrović play</a:t>
            </a:r>
            <a:r>
              <a:rPr lang="hr-HR" smtClean="0">
                <a:latin typeface="Arial" charset="0"/>
              </a:rPr>
              <a:t>ed: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Tennis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Football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Basketball</a:t>
            </a:r>
          </a:p>
          <a:p>
            <a:pPr marL="514350" indent="-514350">
              <a:buFont typeface="Wingdings 2" pitchFamily="18" charset="2"/>
              <a:buAutoNum type="arabicPeriod"/>
            </a:pPr>
            <a:endParaRPr lang="hr-HR" smtClean="0"/>
          </a:p>
          <a:p>
            <a:pPr marL="514350" indent="-514350"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 2" pitchFamily="18" charset="2"/>
              <a:buNone/>
            </a:pPr>
            <a:r>
              <a:rPr lang="hr-HR" smtClean="0"/>
              <a:t>1.</a:t>
            </a:r>
            <a:r>
              <a:rPr lang="hr-HR" smtClean="0">
                <a:latin typeface="Arial" charset="0"/>
              </a:rPr>
              <a:t> </a:t>
            </a:r>
            <a:r>
              <a:rPr lang="hr-HR" smtClean="0"/>
              <a:t>Dražen Petrović play</a:t>
            </a:r>
            <a:r>
              <a:rPr lang="hr-HR" smtClean="0">
                <a:latin typeface="Arial" charset="0"/>
              </a:rPr>
              <a:t>ed:</a:t>
            </a:r>
            <a:endParaRPr lang="hr-HR" smtClean="0"/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Tennis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Football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Basketball</a:t>
            </a:r>
          </a:p>
          <a:p>
            <a:pPr marL="514350" indent="-514350"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2. Where do the Olympic Games come from?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 U.K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 U.S.A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Greece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2. Where do the Olympic Games come from?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 U.K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 U.S.A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Greece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2. Where are the Olympic Games this year?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Vancuver, Canada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Sochi, Russia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London,</a:t>
            </a:r>
            <a:r>
              <a:rPr lang="hr-HR" smtClean="0">
                <a:latin typeface="Arial" charset="0"/>
              </a:rPr>
              <a:t> the </a:t>
            </a:r>
            <a:r>
              <a:rPr lang="hr-HR" smtClean="0"/>
              <a:t>U.K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</a:t>
            </a:r>
            <a:r>
              <a:rPr lang="hr-HR" dirty="0" err="1" smtClean="0"/>
              <a:t>Harry</a:t>
            </a:r>
            <a:r>
              <a:rPr lang="hr-HR" dirty="0" smtClean="0"/>
              <a:t>, </a:t>
            </a:r>
            <a:r>
              <a:rPr lang="hr-HR" dirty="0" err="1" smtClean="0"/>
              <a:t>Liam</a:t>
            </a:r>
            <a:r>
              <a:rPr lang="hr-HR" dirty="0" smtClean="0"/>
              <a:t>, Louis, </a:t>
            </a:r>
            <a:r>
              <a:rPr lang="hr-HR" dirty="0" err="1" smtClean="0"/>
              <a:t>Zayn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Niall</a:t>
            </a:r>
            <a:r>
              <a:rPr lang="hr-HR" dirty="0" smtClean="0"/>
              <a:t> are all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British </a:t>
            </a:r>
            <a:r>
              <a:rPr lang="hr-HR" dirty="0" err="1" smtClean="0"/>
              <a:t>boy</a:t>
            </a:r>
            <a:r>
              <a:rPr lang="hr-HR" dirty="0" smtClean="0"/>
              <a:t> band?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One </a:t>
            </a:r>
            <a:r>
              <a:rPr lang="hr-HR" dirty="0" err="1" smtClean="0"/>
              <a:t>Direction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Vamps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Wanted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2. Where are the Olympic Games this year?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Vancuver, Canada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Sochi, Russia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London, </a:t>
            </a:r>
            <a:r>
              <a:rPr lang="hr-HR" smtClean="0">
                <a:latin typeface="Arial" charset="0"/>
              </a:rPr>
              <a:t>the </a:t>
            </a:r>
            <a:r>
              <a:rPr lang="hr-HR" smtClean="0"/>
              <a:t>U.K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3. Croatia played </a:t>
            </a:r>
            <a:r>
              <a:rPr lang="hr-HR" smtClean="0">
                <a:latin typeface="Arial" charset="0"/>
              </a:rPr>
              <a:t>the</a:t>
            </a:r>
            <a:r>
              <a:rPr lang="hr-HR" smtClean="0"/>
              <a:t> first international handball match in 1991. </a:t>
            </a:r>
            <a:r>
              <a:rPr lang="hr-HR" smtClean="0">
                <a:latin typeface="Arial" charset="0"/>
              </a:rPr>
              <a:t>a</a:t>
            </a:r>
            <a:r>
              <a:rPr lang="hr-HR" smtClean="0"/>
              <a:t>gainst: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Russia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Japan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France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3. Croatia played</a:t>
            </a:r>
            <a:r>
              <a:rPr lang="hr-HR" smtClean="0">
                <a:latin typeface="Arial" charset="0"/>
              </a:rPr>
              <a:t> the</a:t>
            </a:r>
            <a:r>
              <a:rPr lang="hr-HR" smtClean="0"/>
              <a:t> first international handball match in 1991. against: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Russia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Japan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France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golden </a:t>
            </a:r>
            <a:r>
              <a:rPr lang="hr-HR" dirty="0" err="1" smtClean="0"/>
              <a:t>medals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Janica Kostelić </a:t>
            </a:r>
            <a:r>
              <a:rPr lang="hr-HR" dirty="0" err="1" smtClean="0"/>
              <a:t>win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Four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Five</a:t>
            </a:r>
            <a:r>
              <a:rPr lang="hr-HR" dirty="0" smtClean="0"/>
              <a:t>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Six</a:t>
            </a:r>
            <a:endParaRPr lang="hr-HR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golden </a:t>
            </a:r>
            <a:r>
              <a:rPr lang="hr-HR" dirty="0" err="1" smtClean="0"/>
              <a:t>medals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Janica Kostelić </a:t>
            </a:r>
            <a:r>
              <a:rPr lang="hr-HR" dirty="0" err="1" smtClean="0"/>
              <a:t>win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Four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Five</a:t>
            </a:r>
            <a:r>
              <a:rPr lang="hr-HR" dirty="0" smtClean="0"/>
              <a:t>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Six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Our basketball team won the Olympic silver medal in 1992. in: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Atlanta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Paris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Barcelona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Our basketball team won the Olympic silver medal in 1992.</a:t>
            </a:r>
            <a:r>
              <a:rPr lang="hr-HR" smtClean="0">
                <a:latin typeface="Arial" charset="0"/>
              </a:rPr>
              <a:t> </a:t>
            </a:r>
            <a:r>
              <a:rPr lang="hr-HR" smtClean="0"/>
              <a:t>in: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Atlanta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Paris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Barcelona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6. Who was the captain of Croatia</a:t>
            </a:r>
            <a:r>
              <a:rPr lang="hr-HR" smtClean="0">
                <a:latin typeface="Arial" charset="0"/>
              </a:rPr>
              <a:t>n</a:t>
            </a:r>
            <a:r>
              <a:rPr lang="hr-HR" smtClean="0"/>
              <a:t> football team in France</a:t>
            </a:r>
            <a:r>
              <a:rPr lang="hr-HR" smtClean="0">
                <a:latin typeface="Arial" charset="0"/>
              </a:rPr>
              <a:t> in </a:t>
            </a:r>
            <a:r>
              <a:rPr lang="hr-HR" smtClean="0"/>
              <a:t>1998.?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Zvonimir Boban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Davor Šuker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Slaven Bilić 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6. Who was the captain of Croatia</a:t>
            </a:r>
            <a:r>
              <a:rPr lang="hr-HR" smtClean="0">
                <a:latin typeface="Arial" charset="0"/>
              </a:rPr>
              <a:t>n</a:t>
            </a:r>
            <a:r>
              <a:rPr lang="hr-HR" smtClean="0"/>
              <a:t> football team in France </a:t>
            </a:r>
            <a:r>
              <a:rPr lang="hr-HR" smtClean="0">
                <a:latin typeface="Arial" charset="0"/>
              </a:rPr>
              <a:t>in </a:t>
            </a:r>
            <a:r>
              <a:rPr lang="hr-HR" smtClean="0"/>
              <a:t>1998.?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Zvonimir Boban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Davor Šuker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Slaven Bilić 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Ivica Kostelić is </a:t>
            </a:r>
            <a:r>
              <a:rPr lang="hr-HR" dirty="0" err="1" smtClean="0"/>
              <a:t>our</a:t>
            </a:r>
            <a:r>
              <a:rPr lang="hr-HR" dirty="0" smtClean="0"/>
              <a:t> best </a:t>
            </a:r>
            <a:r>
              <a:rPr lang="hr-HR" dirty="0" err="1" smtClean="0"/>
              <a:t>skier</a:t>
            </a:r>
            <a:r>
              <a:rPr lang="hr-HR" dirty="0" smtClean="0"/>
              <a:t>, but he is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good</a:t>
            </a:r>
            <a:r>
              <a:rPr lang="hr-HR" dirty="0" smtClean="0"/>
              <a:t> at </a:t>
            </a:r>
            <a:r>
              <a:rPr lang="hr-HR" dirty="0" err="1" smtClean="0"/>
              <a:t>playing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Table </a:t>
            </a:r>
            <a:r>
              <a:rPr lang="hr-HR" dirty="0" err="1" smtClean="0"/>
              <a:t>tennis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Chess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guitar</a:t>
            </a:r>
            <a:endParaRPr lang="hr-H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</a:t>
            </a:r>
            <a:r>
              <a:rPr lang="hr-HR" dirty="0" err="1" smtClean="0"/>
              <a:t>Harry</a:t>
            </a:r>
            <a:r>
              <a:rPr lang="hr-HR" dirty="0" smtClean="0"/>
              <a:t>, </a:t>
            </a:r>
            <a:r>
              <a:rPr lang="hr-HR" dirty="0" err="1" smtClean="0"/>
              <a:t>Liam</a:t>
            </a:r>
            <a:r>
              <a:rPr lang="hr-HR" dirty="0" smtClean="0"/>
              <a:t>, Louis, </a:t>
            </a:r>
            <a:r>
              <a:rPr lang="hr-HR" dirty="0" err="1" smtClean="0"/>
              <a:t>Zayn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Niall</a:t>
            </a:r>
            <a:r>
              <a:rPr lang="hr-HR" dirty="0" smtClean="0"/>
              <a:t> are all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British </a:t>
            </a:r>
            <a:r>
              <a:rPr lang="hr-HR" dirty="0" err="1" smtClean="0"/>
              <a:t>boy</a:t>
            </a:r>
            <a:r>
              <a:rPr lang="hr-HR" dirty="0" smtClean="0"/>
              <a:t> band?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One </a:t>
            </a:r>
            <a:r>
              <a:rPr lang="hr-HR" b="1" dirty="0" err="1" smtClean="0">
                <a:solidFill>
                  <a:srgbClr val="00B050"/>
                </a:solidFill>
              </a:rPr>
              <a:t>Direction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Vamps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Wanted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Ivica Kostelić is </a:t>
            </a:r>
            <a:r>
              <a:rPr lang="hr-HR" dirty="0" err="1" smtClean="0"/>
              <a:t>our</a:t>
            </a:r>
            <a:r>
              <a:rPr lang="hr-HR" dirty="0" smtClean="0"/>
              <a:t> best </a:t>
            </a:r>
            <a:r>
              <a:rPr lang="hr-HR" dirty="0" err="1" smtClean="0"/>
              <a:t>skier</a:t>
            </a:r>
            <a:r>
              <a:rPr lang="hr-HR" dirty="0" smtClean="0"/>
              <a:t>, but he is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good</a:t>
            </a:r>
            <a:r>
              <a:rPr lang="hr-HR" dirty="0" smtClean="0"/>
              <a:t> at </a:t>
            </a:r>
            <a:r>
              <a:rPr lang="hr-HR" dirty="0" err="1" smtClean="0"/>
              <a:t>playing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Table </a:t>
            </a:r>
            <a:r>
              <a:rPr lang="hr-HR" dirty="0" err="1" smtClean="0"/>
              <a:t>tennis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Chess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The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guitar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8. Blanka Vlašić is our best high jumper. She has</a:t>
            </a:r>
            <a:r>
              <a:rPr lang="hr-HR" smtClean="0">
                <a:latin typeface="Arial" charset="0"/>
              </a:rPr>
              <a:t> won</a:t>
            </a:r>
            <a:r>
              <a:rPr lang="hr-HR" smtClean="0"/>
              <a:t>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One Olympic medal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Two Olympic medals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Three Olympic medals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8. Blanka Vlašić is our best high jumper. She has</a:t>
            </a:r>
            <a:r>
              <a:rPr lang="hr-HR" smtClean="0">
                <a:latin typeface="Arial" charset="0"/>
              </a:rPr>
              <a:t> won</a:t>
            </a:r>
            <a:r>
              <a:rPr lang="hr-HR" smtClean="0"/>
              <a:t>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One Olympic medal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Two Olympic medals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Three Olympic medals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dirty="0" smtClean="0"/>
              <a:t>9. Milan Neralić </a:t>
            </a:r>
            <a:r>
              <a:rPr lang="hr-HR" dirty="0" err="1" smtClean="0"/>
              <a:t>won</a:t>
            </a:r>
            <a:r>
              <a:rPr lang="hr-HR" dirty="0" smtClean="0">
                <a:latin typeface="Arial" charset="0"/>
              </a:rPr>
              <a:t> his</a:t>
            </a:r>
            <a:r>
              <a:rPr lang="hr-HR" dirty="0" smtClean="0"/>
              <a:t> first </a:t>
            </a:r>
            <a:r>
              <a:rPr lang="hr-HR" dirty="0" err="1" smtClean="0"/>
              <a:t>Olympic</a:t>
            </a:r>
            <a:r>
              <a:rPr lang="hr-HR" dirty="0" smtClean="0"/>
              <a:t> </a:t>
            </a:r>
            <a:r>
              <a:rPr lang="hr-HR" dirty="0" err="1" smtClean="0"/>
              <a:t>medal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>
                <a:latin typeface="Arial" charset="0"/>
              </a:rPr>
              <a:t>Fencing</a:t>
            </a:r>
            <a:r>
              <a:rPr lang="hr-HR" dirty="0" smtClean="0">
                <a:latin typeface="Arial" charset="0"/>
              </a:rPr>
              <a:t> 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dirty="0" err="1" smtClean="0"/>
              <a:t>Sailing</a:t>
            </a:r>
            <a:endParaRPr lang="hr-HR" dirty="0" smtClean="0"/>
          </a:p>
          <a:p>
            <a:pPr>
              <a:buFont typeface="Wingdings 2" pitchFamily="18" charset="2"/>
              <a:buAutoNum type="alphaLcParenR"/>
            </a:pPr>
            <a:r>
              <a:rPr lang="hr-HR" dirty="0" err="1" smtClean="0"/>
              <a:t>Tennis</a:t>
            </a:r>
            <a:endParaRPr lang="hr-HR" dirty="0" smtClean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dirty="0" smtClean="0"/>
              <a:t>9. Milan Neralić </a:t>
            </a:r>
            <a:r>
              <a:rPr lang="hr-HR" dirty="0" err="1" smtClean="0"/>
              <a:t>won</a:t>
            </a:r>
            <a:r>
              <a:rPr lang="hr-HR" dirty="0" smtClean="0"/>
              <a:t> </a:t>
            </a:r>
            <a:r>
              <a:rPr lang="hr-HR" dirty="0" smtClean="0">
                <a:latin typeface="Arial" charset="0"/>
              </a:rPr>
              <a:t>his </a:t>
            </a:r>
            <a:r>
              <a:rPr lang="hr-HR" dirty="0" smtClean="0"/>
              <a:t>first </a:t>
            </a:r>
            <a:r>
              <a:rPr lang="hr-HR" dirty="0" err="1" smtClean="0"/>
              <a:t>Olympic</a:t>
            </a:r>
            <a:r>
              <a:rPr lang="hr-HR" dirty="0" smtClean="0"/>
              <a:t> </a:t>
            </a:r>
            <a:r>
              <a:rPr lang="hr-HR" dirty="0" err="1" smtClean="0"/>
              <a:t>medal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dirty="0" err="1" smtClean="0">
                <a:solidFill>
                  <a:srgbClr val="00B050"/>
                </a:solidFill>
                <a:latin typeface="Arial" charset="0"/>
              </a:rPr>
              <a:t>Fencing</a:t>
            </a:r>
            <a:r>
              <a:rPr lang="hr-HR" b="1" dirty="0" smtClean="0">
                <a:solidFill>
                  <a:srgbClr val="00B050"/>
                </a:solidFill>
                <a:latin typeface="Arial" charset="0"/>
              </a:rPr>
              <a:t> 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dirty="0" err="1" smtClean="0"/>
              <a:t>Sailing</a:t>
            </a:r>
            <a:endParaRPr lang="hr-HR" dirty="0" smtClean="0"/>
          </a:p>
          <a:p>
            <a:pPr>
              <a:buFont typeface="Wingdings 2" pitchFamily="18" charset="2"/>
              <a:buAutoNum type="alphaLcParenR"/>
            </a:pPr>
            <a:r>
              <a:rPr lang="hr-HR" dirty="0" err="1" smtClean="0"/>
              <a:t>Tennis</a:t>
            </a:r>
            <a:endParaRPr lang="hr-HR" dirty="0" smtClean="0"/>
          </a:p>
          <a:p>
            <a:pPr>
              <a:buFont typeface="Wingdings 2" pitchFamily="18" charset="2"/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10. Sandra Dubra</a:t>
            </a:r>
            <a:r>
              <a:rPr lang="hr-HR" smtClean="0">
                <a:latin typeface="Arial" charset="0"/>
              </a:rPr>
              <a:t>n</a:t>
            </a:r>
            <a:r>
              <a:rPr lang="hr-HR" smtClean="0"/>
              <a:t>čić was: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Swimmer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Ice skater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Tennis player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10. Sandra Dubra</a:t>
            </a:r>
            <a:r>
              <a:rPr lang="hr-HR" smtClean="0">
                <a:latin typeface="Arial" charset="0"/>
              </a:rPr>
              <a:t>n</a:t>
            </a:r>
            <a:r>
              <a:rPr lang="hr-HR" smtClean="0"/>
              <a:t>čić was: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Swimmer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Ice skater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Tennis player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11.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Goran Ivanišević </a:t>
            </a:r>
            <a:r>
              <a:rPr lang="hr-HR" dirty="0" err="1" smtClean="0"/>
              <a:t>win</a:t>
            </a:r>
            <a:r>
              <a:rPr lang="hr-HR" dirty="0" smtClean="0"/>
              <a:t> </a:t>
            </a:r>
            <a:r>
              <a:rPr lang="hr-HR" dirty="0" err="1" smtClean="0"/>
              <a:t>Wimbledon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2001.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2003.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1998.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11.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Goran Ivanišević </a:t>
            </a:r>
            <a:r>
              <a:rPr lang="hr-HR" dirty="0" err="1" smtClean="0"/>
              <a:t>win</a:t>
            </a:r>
            <a:r>
              <a:rPr lang="hr-HR" dirty="0" smtClean="0"/>
              <a:t> </a:t>
            </a:r>
            <a:r>
              <a:rPr lang="hr-HR" dirty="0" err="1" smtClean="0"/>
              <a:t>Wimbledon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2001.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2003.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1998.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12.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oldest</a:t>
            </a:r>
            <a:r>
              <a:rPr lang="hr-HR" dirty="0" smtClean="0"/>
              <a:t> </a:t>
            </a:r>
            <a:r>
              <a:rPr lang="hr-HR" dirty="0" err="1" smtClean="0"/>
              <a:t>football</a:t>
            </a:r>
            <a:r>
              <a:rPr lang="hr-HR" dirty="0" smtClean="0"/>
              <a:t> </a:t>
            </a:r>
            <a:r>
              <a:rPr lang="hr-HR" dirty="0" err="1" smtClean="0"/>
              <a:t>club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NK Zagreb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NK Segesta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NK </a:t>
            </a:r>
            <a:r>
              <a:rPr lang="hr-HR" dirty="0" err="1" smtClean="0"/>
              <a:t>Hašk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Elvis Presley </a:t>
            </a:r>
            <a:r>
              <a:rPr lang="hr-HR" dirty="0" err="1" smtClean="0"/>
              <a:t>died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age </a:t>
            </a:r>
            <a:r>
              <a:rPr lang="hr-HR" dirty="0" err="1" smtClean="0"/>
              <a:t>of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38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40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42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12.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oldest</a:t>
            </a:r>
            <a:r>
              <a:rPr lang="hr-HR" dirty="0" smtClean="0"/>
              <a:t> </a:t>
            </a:r>
            <a:r>
              <a:rPr lang="hr-HR" dirty="0" err="1" smtClean="0"/>
              <a:t>football</a:t>
            </a:r>
            <a:r>
              <a:rPr lang="hr-HR" dirty="0" smtClean="0"/>
              <a:t> </a:t>
            </a:r>
            <a:r>
              <a:rPr lang="hr-HR" dirty="0" err="1" smtClean="0"/>
              <a:t>club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NK Zagreb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NK Segesta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NK </a:t>
            </a:r>
            <a:r>
              <a:rPr lang="hr-HR" dirty="0" err="1" smtClean="0"/>
              <a:t>Hašk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4400" dirty="0" smtClean="0">
                <a:solidFill>
                  <a:srgbClr val="A50021"/>
                </a:solidFill>
              </a:rPr>
              <a:t>IZRADILI: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sz="4400" dirty="0" smtClean="0">
              <a:solidFill>
                <a:srgbClr val="A5002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4400" dirty="0" smtClean="0">
                <a:solidFill>
                  <a:srgbClr val="A50021"/>
                </a:solidFill>
              </a:rPr>
              <a:t>Učenici šestih </a:t>
            </a:r>
            <a:r>
              <a:rPr lang="hr-HR" sz="4400" smtClean="0">
                <a:solidFill>
                  <a:srgbClr val="A50021"/>
                </a:solidFill>
              </a:rPr>
              <a:t>razreda i nastavnica</a:t>
            </a:r>
            <a:endParaRPr lang="hr-HR" sz="4400" dirty="0" smtClean="0">
              <a:solidFill>
                <a:srgbClr val="A5002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sz="4400" dirty="0" smtClean="0">
                <a:solidFill>
                  <a:srgbClr val="A50021"/>
                </a:solidFill>
              </a:rPr>
              <a:t>Jagoda </a:t>
            </a:r>
            <a:r>
              <a:rPr lang="hr-HR" sz="4400" dirty="0" err="1" smtClean="0">
                <a:solidFill>
                  <a:srgbClr val="A50021"/>
                </a:solidFill>
              </a:rPr>
              <a:t>Čudić</a:t>
            </a:r>
            <a:r>
              <a:rPr lang="hr-HR" sz="4400" dirty="0" smtClean="0">
                <a:solidFill>
                  <a:srgbClr val="A50021"/>
                </a:solidFill>
              </a:rPr>
              <a:t> </a:t>
            </a:r>
            <a:r>
              <a:rPr lang="hr-HR" sz="4400" dirty="0" err="1" smtClean="0">
                <a:solidFill>
                  <a:srgbClr val="A50021"/>
                </a:solidFill>
              </a:rPr>
              <a:t>Zrnić</a:t>
            </a:r>
            <a:endParaRPr lang="hr-HR" sz="4400" dirty="0" smtClean="0">
              <a:solidFill>
                <a:srgbClr val="A5002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Elvis Presley </a:t>
            </a:r>
            <a:r>
              <a:rPr lang="hr-HR" dirty="0" err="1" smtClean="0"/>
              <a:t>died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age </a:t>
            </a:r>
            <a:r>
              <a:rPr lang="hr-HR" dirty="0" err="1" smtClean="0"/>
              <a:t>of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38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40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42</a:t>
            </a:r>
            <a:endParaRPr lang="hr-H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9. Beatles are </a:t>
            </a:r>
            <a:r>
              <a:rPr lang="hr-HR" dirty="0" err="1" smtClean="0"/>
              <a:t>from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Glasgow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Southampton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Liverpool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MUSIC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9. Beatles are </a:t>
            </a:r>
            <a:r>
              <a:rPr lang="hr-HR" dirty="0" err="1" smtClean="0"/>
              <a:t>from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Glasgow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Southampton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Liverpool</a:t>
            </a:r>
            <a:endParaRPr lang="hr-H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10.</a:t>
            </a:r>
            <a:r>
              <a:rPr lang="hr-HR" smtClean="0">
                <a:latin typeface="Arial" charset="0"/>
              </a:rPr>
              <a:t> Who plays i</a:t>
            </a:r>
            <a:r>
              <a:rPr lang="hr-HR" smtClean="0"/>
              <a:t>n 2Cellos: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Ivan i Luka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Stjepan i Luka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Goran i Ivan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10. : </a:t>
            </a:r>
            <a:r>
              <a:rPr lang="hr-HR" smtClean="0">
                <a:latin typeface="Arial" charset="0"/>
              </a:rPr>
              <a:t>Who plays i</a:t>
            </a:r>
            <a:r>
              <a:rPr lang="hr-HR" smtClean="0"/>
              <a:t>n 2Cellos</a:t>
            </a:r>
            <a:r>
              <a:rPr lang="hr-HR" smtClean="0">
                <a:latin typeface="Arial" charset="0"/>
              </a:rPr>
              <a:t>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Ivan i Luka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Stjepan i Luka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Goran i Ivan 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11. </a:t>
            </a:r>
            <a:r>
              <a:rPr lang="hr-HR" dirty="0" err="1" smtClean="0"/>
              <a:t>Movie</a:t>
            </a:r>
            <a:r>
              <a:rPr lang="hr-HR" dirty="0" smtClean="0"/>
              <a:t> “</a:t>
            </a:r>
            <a:r>
              <a:rPr lang="hr-HR" dirty="0" err="1" smtClean="0"/>
              <a:t>Believe</a:t>
            </a:r>
            <a:r>
              <a:rPr lang="hr-HR" dirty="0" smtClean="0"/>
              <a:t>”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biography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Justin</a:t>
            </a:r>
            <a:r>
              <a:rPr lang="hr-HR" dirty="0" smtClean="0"/>
              <a:t> </a:t>
            </a:r>
            <a:r>
              <a:rPr lang="hr-HR" dirty="0" err="1" smtClean="0"/>
              <a:t>Bieber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Jay</a:t>
            </a:r>
            <a:r>
              <a:rPr lang="hr-HR" dirty="0" smtClean="0"/>
              <a:t>-Z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Eminem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11. </a:t>
            </a:r>
            <a:r>
              <a:rPr lang="hr-HR" dirty="0" err="1" smtClean="0"/>
              <a:t>Movie</a:t>
            </a:r>
            <a:r>
              <a:rPr lang="hr-HR" dirty="0" smtClean="0"/>
              <a:t> “</a:t>
            </a:r>
            <a:r>
              <a:rPr lang="hr-HR" dirty="0" err="1" smtClean="0"/>
              <a:t>Believe</a:t>
            </a:r>
            <a:r>
              <a:rPr lang="hr-HR" dirty="0" smtClean="0"/>
              <a:t>”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biography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Justin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Bieber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Jay</a:t>
            </a:r>
            <a:r>
              <a:rPr lang="hr-HR" dirty="0" smtClean="0"/>
              <a:t>-Z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Eminem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12. How many members do Rolling </a:t>
            </a:r>
            <a:r>
              <a:rPr lang="hr-HR" smtClean="0">
                <a:latin typeface="Arial" charset="0"/>
              </a:rPr>
              <a:t>S</a:t>
            </a:r>
            <a:r>
              <a:rPr lang="hr-HR" smtClean="0"/>
              <a:t>tones have?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Three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Four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Five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12. How many members do Rolling </a:t>
            </a:r>
            <a:r>
              <a:rPr lang="hr-HR" smtClean="0">
                <a:latin typeface="Arial" charset="0"/>
              </a:rPr>
              <a:t>S</a:t>
            </a:r>
            <a:r>
              <a:rPr lang="hr-HR" smtClean="0"/>
              <a:t>tones have?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Three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Four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Five  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MOVIE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smtClean="0"/>
              <a:t>1 . What is the full name of Walt Disney?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Wally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Walter Elias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Kristian Walter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1 .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full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Walt Disney?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Wally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Walter </a:t>
            </a:r>
            <a:r>
              <a:rPr lang="hr-HR" b="1" dirty="0" err="1" smtClean="0">
                <a:solidFill>
                  <a:srgbClr val="00B050"/>
                </a:solidFill>
              </a:rPr>
              <a:t>Elias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Kristian</a:t>
            </a:r>
            <a:r>
              <a:rPr lang="hr-HR" dirty="0" smtClean="0"/>
              <a:t> Walter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smtClean="0"/>
              <a:t>1. Who was the king of pop?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Michael Jackson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Justin Bieber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Elton John</a:t>
            </a:r>
          </a:p>
          <a:p>
            <a:pPr marL="514350" indent="-514350"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Walt Disney’s brother?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John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Roy</a:t>
            </a:r>
            <a:r>
              <a:rPr lang="hr-HR" dirty="0" smtClean="0"/>
              <a:t> Oliver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Andress</a:t>
            </a:r>
            <a:r>
              <a:rPr lang="hr-HR" dirty="0" smtClean="0"/>
              <a:t> </a:t>
            </a:r>
            <a:r>
              <a:rPr lang="hr-HR" dirty="0" err="1" smtClean="0"/>
              <a:t>Wally</a:t>
            </a:r>
            <a:r>
              <a:rPr lang="hr-HR" dirty="0" smtClean="0"/>
              <a:t>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Walt Disney’s brother?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John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Roy</a:t>
            </a:r>
            <a:r>
              <a:rPr lang="hr-HR" b="1" dirty="0" smtClean="0">
                <a:solidFill>
                  <a:srgbClr val="00B050"/>
                </a:solidFill>
              </a:rPr>
              <a:t> Oliver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Andress</a:t>
            </a:r>
            <a:r>
              <a:rPr lang="hr-HR" dirty="0" smtClean="0"/>
              <a:t> </a:t>
            </a:r>
            <a:r>
              <a:rPr lang="hr-HR" dirty="0" err="1" smtClean="0"/>
              <a:t>Wally</a:t>
            </a:r>
            <a:r>
              <a:rPr lang="hr-HR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3. Who is one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famous</a:t>
            </a:r>
            <a:r>
              <a:rPr lang="hr-HR" dirty="0" smtClean="0"/>
              <a:t> Disney’s </a:t>
            </a:r>
            <a:r>
              <a:rPr lang="hr-HR" dirty="0" err="1" smtClean="0"/>
              <a:t>animated</a:t>
            </a:r>
            <a:r>
              <a:rPr lang="hr-HR" dirty="0" smtClean="0"/>
              <a:t> </a:t>
            </a:r>
            <a:r>
              <a:rPr lang="hr-HR" dirty="0" err="1" smtClean="0"/>
              <a:t>hero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Mickey</a:t>
            </a:r>
            <a:r>
              <a:rPr lang="hr-HR" dirty="0" smtClean="0"/>
              <a:t> Mouse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Donald</a:t>
            </a:r>
            <a:r>
              <a:rPr lang="hr-HR" dirty="0" smtClean="0"/>
              <a:t> </a:t>
            </a:r>
            <a:r>
              <a:rPr lang="hr-HR" dirty="0" err="1" smtClean="0"/>
              <a:t>Duck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Oswald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3. Who is one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famous</a:t>
            </a:r>
            <a:r>
              <a:rPr lang="hr-HR" dirty="0" smtClean="0"/>
              <a:t> Disney’s </a:t>
            </a:r>
            <a:r>
              <a:rPr lang="hr-HR" dirty="0" err="1" smtClean="0"/>
              <a:t>animated</a:t>
            </a:r>
            <a:r>
              <a:rPr lang="hr-HR" dirty="0" smtClean="0"/>
              <a:t> </a:t>
            </a:r>
            <a:r>
              <a:rPr lang="hr-HR" dirty="0" err="1" smtClean="0"/>
              <a:t>hero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Mickey</a:t>
            </a:r>
            <a:r>
              <a:rPr lang="hr-HR" b="1" dirty="0" smtClean="0">
                <a:solidFill>
                  <a:srgbClr val="00B050"/>
                </a:solidFill>
              </a:rPr>
              <a:t> Mouse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Donald</a:t>
            </a:r>
            <a:r>
              <a:rPr lang="hr-HR" dirty="0" smtClean="0"/>
              <a:t> </a:t>
            </a:r>
            <a:r>
              <a:rPr lang="hr-HR" dirty="0" err="1" smtClean="0"/>
              <a:t>Duck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Oswald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Disneyland</a:t>
            </a:r>
            <a:r>
              <a:rPr lang="hr-HR" dirty="0" smtClean="0"/>
              <a:t> </a:t>
            </a:r>
            <a:r>
              <a:rPr lang="hr-HR" dirty="0" err="1" smtClean="0"/>
              <a:t>built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1951.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1948.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1955.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Disneyland</a:t>
            </a:r>
            <a:r>
              <a:rPr lang="hr-HR" dirty="0" smtClean="0"/>
              <a:t> </a:t>
            </a:r>
            <a:r>
              <a:rPr lang="hr-HR" dirty="0" err="1" smtClean="0"/>
              <a:t>built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1951.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1948.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1955.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5.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Disneyland</a:t>
            </a:r>
            <a:r>
              <a:rPr lang="hr-HR" dirty="0" smtClean="0"/>
              <a:t> </a:t>
            </a:r>
            <a:r>
              <a:rPr lang="hr-HR" dirty="0" err="1" smtClean="0"/>
              <a:t>bulit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California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Chicago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Paris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5.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Disneyland</a:t>
            </a:r>
            <a:r>
              <a:rPr lang="hr-HR" dirty="0" smtClean="0"/>
              <a:t> </a:t>
            </a:r>
            <a:r>
              <a:rPr lang="hr-HR" dirty="0" err="1" smtClean="0"/>
              <a:t>bulit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California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Chicago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Paris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Disneyland</a:t>
            </a:r>
            <a:r>
              <a:rPr lang="hr-HR" dirty="0" smtClean="0"/>
              <a:t> </a:t>
            </a:r>
            <a:r>
              <a:rPr lang="hr-HR" dirty="0" err="1" smtClean="0"/>
              <a:t>bulit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Orlando</a:t>
            </a:r>
            <a:r>
              <a:rPr lang="hr-HR" dirty="0" smtClean="0"/>
              <a:t>, Florida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New York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Phonix</a:t>
            </a:r>
            <a:r>
              <a:rPr lang="hr-HR" dirty="0" smtClean="0"/>
              <a:t>, </a:t>
            </a:r>
            <a:r>
              <a:rPr lang="hr-HR" dirty="0" err="1" smtClean="0"/>
              <a:t>Arizona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Disneyland</a:t>
            </a:r>
            <a:r>
              <a:rPr lang="hr-HR" dirty="0" smtClean="0"/>
              <a:t> </a:t>
            </a:r>
            <a:r>
              <a:rPr lang="hr-HR" dirty="0" err="1" smtClean="0"/>
              <a:t>bulit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Orlando</a:t>
            </a:r>
            <a:r>
              <a:rPr lang="hr-HR" b="1" dirty="0" smtClean="0">
                <a:solidFill>
                  <a:srgbClr val="00B050"/>
                </a:solidFill>
              </a:rPr>
              <a:t>, Florida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New York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Phonix</a:t>
            </a:r>
            <a:r>
              <a:rPr lang="hr-HR" dirty="0" smtClean="0"/>
              <a:t>, </a:t>
            </a:r>
            <a:r>
              <a:rPr lang="hr-HR" dirty="0" err="1" smtClean="0"/>
              <a:t>Arizona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1. Who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king </a:t>
            </a:r>
            <a:r>
              <a:rPr lang="hr-HR" dirty="0" err="1" smtClean="0"/>
              <a:t>of</a:t>
            </a:r>
            <a:r>
              <a:rPr lang="hr-HR" dirty="0" smtClean="0"/>
              <a:t> pop?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Michael</a:t>
            </a:r>
            <a:r>
              <a:rPr lang="hr-HR" b="1" dirty="0" smtClean="0">
                <a:solidFill>
                  <a:srgbClr val="00B050"/>
                </a:solidFill>
              </a:rPr>
              <a:t> Jackson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Justin</a:t>
            </a:r>
            <a:r>
              <a:rPr lang="hr-HR" dirty="0" smtClean="0"/>
              <a:t> </a:t>
            </a:r>
            <a:r>
              <a:rPr lang="hr-HR" dirty="0" err="1" smtClean="0"/>
              <a:t>Bieber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Elton </a:t>
            </a:r>
            <a:r>
              <a:rPr lang="hr-HR" dirty="0" err="1" smtClean="0"/>
              <a:t>John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prestige</a:t>
            </a:r>
            <a:r>
              <a:rPr lang="hr-HR" dirty="0" smtClean="0"/>
              <a:t> </a:t>
            </a:r>
            <a:r>
              <a:rPr lang="hr-HR" dirty="0" err="1" smtClean="0"/>
              <a:t>movie</a:t>
            </a:r>
            <a:r>
              <a:rPr lang="hr-HR" dirty="0" smtClean="0"/>
              <a:t> </a:t>
            </a:r>
            <a:r>
              <a:rPr lang="hr-HR" dirty="0" err="1" smtClean="0"/>
              <a:t>award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Grammy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Oscar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Tony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prestige</a:t>
            </a:r>
            <a:r>
              <a:rPr lang="hr-HR" dirty="0" smtClean="0"/>
              <a:t> </a:t>
            </a:r>
            <a:r>
              <a:rPr lang="hr-HR" dirty="0" err="1" smtClean="0"/>
              <a:t>movie</a:t>
            </a:r>
            <a:r>
              <a:rPr lang="hr-HR" dirty="0" smtClean="0"/>
              <a:t> </a:t>
            </a:r>
            <a:r>
              <a:rPr lang="hr-HR" dirty="0" err="1" smtClean="0"/>
              <a:t>award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Grammy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Oscar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Tony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Where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</a:t>
            </a:r>
            <a:r>
              <a:rPr lang="hr-HR" dirty="0" err="1" smtClean="0"/>
              <a:t>Disneyland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Europe?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Near</a:t>
            </a:r>
            <a:r>
              <a:rPr lang="hr-HR" dirty="0" smtClean="0"/>
              <a:t> Rome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Near</a:t>
            </a:r>
            <a:r>
              <a:rPr lang="hr-HR" dirty="0" smtClean="0"/>
              <a:t> Zurich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Near</a:t>
            </a:r>
            <a:r>
              <a:rPr lang="hr-HR" dirty="0" smtClean="0"/>
              <a:t> </a:t>
            </a:r>
            <a:r>
              <a:rPr lang="hr-HR" dirty="0" err="1" smtClean="0"/>
              <a:t>Paris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Where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</a:t>
            </a:r>
            <a:r>
              <a:rPr lang="hr-HR" dirty="0" err="1" smtClean="0"/>
              <a:t>Disneyland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Europe?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Near</a:t>
            </a:r>
            <a:r>
              <a:rPr lang="hr-HR" dirty="0" smtClean="0"/>
              <a:t> Rome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Near</a:t>
            </a:r>
            <a:r>
              <a:rPr lang="hr-HR" dirty="0" smtClean="0"/>
              <a:t> Zurich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Near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Paris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9. Who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Mona</a:t>
            </a:r>
            <a:r>
              <a:rPr lang="hr-HR" dirty="0" smtClean="0"/>
              <a:t> </a:t>
            </a:r>
            <a:r>
              <a:rPr lang="hr-HR" dirty="0" err="1" smtClean="0"/>
              <a:t>Lisa</a:t>
            </a:r>
            <a:r>
              <a:rPr lang="hr-HR" dirty="0" smtClean="0"/>
              <a:t> </a:t>
            </a:r>
            <a:r>
              <a:rPr lang="hr-HR" dirty="0" err="1" smtClean="0"/>
              <a:t>painted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?</a:t>
            </a:r>
          </a:p>
          <a:p>
            <a:pPr marL="514350" indent="-514350">
              <a:buAutoNum type="alphaLcParenR"/>
            </a:pPr>
            <a:r>
              <a:rPr lang="hr-HR" dirty="0" err="1" smtClean="0"/>
              <a:t>Michelangello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/>
              <a:t>Leonardo Da Vinci</a:t>
            </a:r>
          </a:p>
          <a:p>
            <a:pPr marL="514350" indent="-514350">
              <a:buAutoNum type="alphaLcParenR"/>
            </a:pPr>
            <a:r>
              <a:rPr lang="hr-HR" dirty="0" smtClean="0"/>
              <a:t>Picasso</a:t>
            </a:r>
            <a:endParaRPr lang="hr-H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9. Who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Mona</a:t>
            </a:r>
            <a:r>
              <a:rPr lang="hr-HR" dirty="0" smtClean="0"/>
              <a:t> </a:t>
            </a:r>
            <a:r>
              <a:rPr lang="hr-HR" dirty="0" err="1" smtClean="0"/>
              <a:t>Lisa</a:t>
            </a:r>
            <a:r>
              <a:rPr lang="hr-HR" dirty="0" smtClean="0"/>
              <a:t> </a:t>
            </a:r>
            <a:r>
              <a:rPr lang="hr-HR" dirty="0" err="1" smtClean="0"/>
              <a:t>painted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?</a:t>
            </a:r>
          </a:p>
          <a:p>
            <a:pPr marL="514350" indent="-514350">
              <a:buAutoNum type="alphaLcParenR"/>
            </a:pPr>
            <a:r>
              <a:rPr lang="hr-HR" dirty="0" err="1" smtClean="0"/>
              <a:t>Michelangello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b="1" dirty="0" smtClean="0">
                <a:solidFill>
                  <a:srgbClr val="00B050"/>
                </a:solidFill>
              </a:rPr>
              <a:t>Leonardo Da Vinci</a:t>
            </a:r>
          </a:p>
          <a:p>
            <a:pPr marL="514350" indent="-514350">
              <a:buAutoNum type="alphaLcParenR"/>
            </a:pPr>
            <a:r>
              <a:rPr lang="hr-HR" dirty="0" smtClean="0"/>
              <a:t>Picasso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10.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sience</a:t>
            </a:r>
            <a:r>
              <a:rPr lang="hr-HR" dirty="0" smtClean="0"/>
              <a:t> </a:t>
            </a:r>
            <a:r>
              <a:rPr lang="hr-HR" dirty="0" err="1" smtClean="0"/>
              <a:t>fiction</a:t>
            </a:r>
            <a:r>
              <a:rPr lang="hr-HR" dirty="0" smtClean="0"/>
              <a:t> </a:t>
            </a:r>
            <a:r>
              <a:rPr lang="hr-HR" dirty="0" err="1" smtClean="0"/>
              <a:t>blockbuster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all time is:</a:t>
            </a:r>
          </a:p>
          <a:p>
            <a:pPr marL="514350" indent="-514350">
              <a:buAutoNum type="alphaLcParenR"/>
            </a:pPr>
            <a:r>
              <a:rPr lang="hr-HR" dirty="0" err="1" smtClean="0"/>
              <a:t>High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musical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 smtClean="0"/>
              <a:t>Fast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furious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 smtClean="0"/>
              <a:t>Avatar</a:t>
            </a:r>
            <a:endParaRPr lang="hr-HR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10.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sience</a:t>
            </a:r>
            <a:r>
              <a:rPr lang="hr-HR" dirty="0" smtClean="0"/>
              <a:t> </a:t>
            </a:r>
            <a:r>
              <a:rPr lang="hr-HR" dirty="0" err="1" smtClean="0"/>
              <a:t>fiction</a:t>
            </a:r>
            <a:r>
              <a:rPr lang="hr-HR" dirty="0" smtClean="0"/>
              <a:t> </a:t>
            </a:r>
            <a:r>
              <a:rPr lang="hr-HR" dirty="0" err="1" smtClean="0"/>
              <a:t>blockbuster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all time is:</a:t>
            </a:r>
          </a:p>
          <a:p>
            <a:pPr marL="514350" indent="-514350">
              <a:buAutoNum type="alphaLcParenR"/>
            </a:pPr>
            <a:r>
              <a:rPr lang="hr-HR" dirty="0" err="1" smtClean="0"/>
              <a:t>High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musical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err="1" smtClean="0"/>
              <a:t>Fast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furious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b="1" dirty="0" err="1" smtClean="0">
                <a:solidFill>
                  <a:srgbClr val="00B050"/>
                </a:solidFill>
              </a:rPr>
              <a:t>Avatar</a:t>
            </a:r>
            <a:endParaRPr lang="hr-HR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11.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Avatar</a:t>
            </a:r>
            <a:r>
              <a:rPr lang="hr-HR" dirty="0" smtClean="0"/>
              <a:t> </a:t>
            </a:r>
            <a:r>
              <a:rPr lang="hr-HR" dirty="0" err="1" smtClean="0"/>
              <a:t>filmed</a:t>
            </a:r>
            <a:r>
              <a:rPr lang="hr-HR" dirty="0" smtClean="0"/>
              <a:t>?</a:t>
            </a:r>
          </a:p>
          <a:p>
            <a:pPr marL="514350" indent="-514350">
              <a:buAutoNum type="alphaLcParenR"/>
            </a:pPr>
            <a:r>
              <a:rPr lang="hr-HR" dirty="0" smtClean="0"/>
              <a:t>Australia</a:t>
            </a:r>
          </a:p>
          <a:p>
            <a:pPr marL="514350" indent="-514350">
              <a:buAutoNum type="alphaLcParenR"/>
            </a:pPr>
            <a:r>
              <a:rPr lang="hr-HR" dirty="0" err="1" smtClean="0"/>
              <a:t>The</a:t>
            </a:r>
            <a:r>
              <a:rPr lang="hr-HR" dirty="0" smtClean="0"/>
              <a:t> U.S.A.</a:t>
            </a:r>
          </a:p>
          <a:p>
            <a:pPr marL="514350" indent="-514350">
              <a:buAutoNum type="alphaLcParenR"/>
            </a:pPr>
            <a:r>
              <a:rPr lang="hr-HR" dirty="0" smtClean="0"/>
              <a:t>New </a:t>
            </a:r>
            <a:r>
              <a:rPr lang="hr-HR" dirty="0" err="1" smtClean="0"/>
              <a:t>Zealand</a:t>
            </a: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11.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Avatar</a:t>
            </a:r>
            <a:r>
              <a:rPr lang="hr-HR" dirty="0" smtClean="0"/>
              <a:t> </a:t>
            </a:r>
            <a:r>
              <a:rPr lang="hr-HR" dirty="0" err="1" smtClean="0"/>
              <a:t>filmed</a:t>
            </a:r>
            <a:r>
              <a:rPr lang="hr-HR" dirty="0" smtClean="0"/>
              <a:t>?</a:t>
            </a:r>
          </a:p>
          <a:p>
            <a:pPr marL="514350" indent="-514350">
              <a:buAutoNum type="alphaLcParenR"/>
            </a:pPr>
            <a:r>
              <a:rPr lang="hr-HR" dirty="0" smtClean="0"/>
              <a:t>Australia</a:t>
            </a:r>
          </a:p>
          <a:p>
            <a:pPr marL="514350" indent="-514350">
              <a:buAutoNum type="alphaLcParenR"/>
            </a:pPr>
            <a:r>
              <a:rPr lang="hr-HR" dirty="0" err="1" smtClean="0"/>
              <a:t>The</a:t>
            </a:r>
            <a:r>
              <a:rPr lang="hr-HR" dirty="0" smtClean="0"/>
              <a:t> U.S.A.</a:t>
            </a:r>
          </a:p>
          <a:p>
            <a:pPr marL="514350" indent="-514350">
              <a:buAutoNum type="alphaLcParenR"/>
            </a:pPr>
            <a:r>
              <a:rPr lang="hr-HR" b="1" dirty="0" smtClean="0">
                <a:solidFill>
                  <a:srgbClr val="00B050"/>
                </a:solidFill>
              </a:rPr>
              <a:t>New </a:t>
            </a:r>
            <a:r>
              <a:rPr lang="hr-HR" b="1" dirty="0" err="1" smtClean="0">
                <a:solidFill>
                  <a:srgbClr val="00B050"/>
                </a:solidFill>
              </a:rPr>
              <a:t>Zealand</a:t>
            </a:r>
            <a:endParaRPr lang="hr-HR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2. Who won the Eurovision Song Contest in 2012?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Adele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Rihanna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Loreen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12.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permanent</a:t>
            </a:r>
            <a:r>
              <a:rPr lang="hr-HR" dirty="0" smtClean="0"/>
              <a:t> </a:t>
            </a:r>
            <a:r>
              <a:rPr lang="hr-HR" dirty="0" err="1" smtClean="0"/>
              <a:t>cinema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opened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:</a:t>
            </a:r>
          </a:p>
          <a:p>
            <a:pPr marL="514350" indent="-514350">
              <a:buAutoNum type="alphaLcParenR"/>
            </a:pPr>
            <a:r>
              <a:rPr lang="hr-HR" dirty="0" smtClean="0"/>
              <a:t>Los Angeles </a:t>
            </a:r>
            <a:r>
              <a:rPr lang="hr-HR" dirty="0" err="1" smtClean="0"/>
              <a:t>in</a:t>
            </a:r>
            <a:r>
              <a:rPr lang="hr-HR" dirty="0" smtClean="0"/>
              <a:t> 1902.</a:t>
            </a:r>
          </a:p>
          <a:p>
            <a:pPr marL="514350" indent="-514350">
              <a:buAutoNum type="alphaLcParenR"/>
            </a:pPr>
            <a:r>
              <a:rPr lang="hr-HR" dirty="0" smtClean="0"/>
              <a:t>Miami </a:t>
            </a:r>
            <a:r>
              <a:rPr lang="hr-HR" dirty="0" err="1" smtClean="0"/>
              <a:t>in</a:t>
            </a:r>
            <a:r>
              <a:rPr lang="hr-HR" dirty="0" smtClean="0"/>
              <a:t> 1902.</a:t>
            </a:r>
          </a:p>
          <a:p>
            <a:pPr marL="514350" indent="-514350">
              <a:buAutoNum type="alphaLcParenR"/>
            </a:pPr>
            <a:r>
              <a:rPr lang="hr-HR" dirty="0" smtClean="0"/>
              <a:t>Las </a:t>
            </a:r>
            <a:r>
              <a:rPr lang="hr-HR" dirty="0" err="1" smtClean="0"/>
              <a:t>Vegas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1902.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12.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permanent</a:t>
            </a:r>
            <a:r>
              <a:rPr lang="hr-HR" dirty="0" smtClean="0"/>
              <a:t> </a:t>
            </a:r>
            <a:r>
              <a:rPr lang="hr-HR" dirty="0" err="1" smtClean="0"/>
              <a:t>cinema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opened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:</a:t>
            </a:r>
          </a:p>
          <a:p>
            <a:pPr marL="514350" indent="-514350">
              <a:buAutoNum type="alphaLcParenR"/>
            </a:pPr>
            <a:r>
              <a:rPr lang="hr-HR" b="1" dirty="0" smtClean="0">
                <a:solidFill>
                  <a:srgbClr val="00B050"/>
                </a:solidFill>
              </a:rPr>
              <a:t>Los Angeles </a:t>
            </a:r>
            <a:r>
              <a:rPr lang="hr-HR" b="1" dirty="0" err="1" smtClean="0">
                <a:solidFill>
                  <a:srgbClr val="00B050"/>
                </a:solidFill>
              </a:rPr>
              <a:t>in</a:t>
            </a:r>
            <a:r>
              <a:rPr lang="hr-HR" b="1" dirty="0" smtClean="0">
                <a:solidFill>
                  <a:srgbClr val="00B050"/>
                </a:solidFill>
              </a:rPr>
              <a:t> 1902.</a:t>
            </a:r>
          </a:p>
          <a:p>
            <a:pPr marL="514350" indent="-514350">
              <a:buAutoNum type="alphaLcParenR"/>
            </a:pPr>
            <a:r>
              <a:rPr lang="hr-HR" dirty="0" smtClean="0"/>
              <a:t>Miami </a:t>
            </a:r>
            <a:r>
              <a:rPr lang="hr-HR" dirty="0" err="1" smtClean="0"/>
              <a:t>in</a:t>
            </a:r>
            <a:r>
              <a:rPr lang="hr-HR" dirty="0" smtClean="0"/>
              <a:t> 1902.</a:t>
            </a:r>
          </a:p>
          <a:p>
            <a:pPr marL="514350" indent="-514350">
              <a:buAutoNum type="alphaLcParenR"/>
            </a:pPr>
            <a:r>
              <a:rPr lang="hr-HR" dirty="0" smtClean="0"/>
              <a:t>Las </a:t>
            </a:r>
            <a:r>
              <a:rPr lang="hr-HR" dirty="0" err="1" smtClean="0"/>
              <a:t>Vegas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1902.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ANIMALS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smtClean="0"/>
              <a:t>1. Where do Grizzly bears live: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North America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Asia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1. </a:t>
            </a:r>
            <a:r>
              <a:rPr lang="hr-HR" dirty="0" err="1" smtClean="0"/>
              <a:t>Where</a:t>
            </a:r>
            <a:r>
              <a:rPr lang="hr-HR" dirty="0" smtClean="0"/>
              <a:t> do </a:t>
            </a:r>
            <a:r>
              <a:rPr lang="hr-HR" dirty="0" err="1" smtClean="0"/>
              <a:t>Grizzly</a:t>
            </a:r>
            <a:r>
              <a:rPr lang="hr-HR" dirty="0" smtClean="0"/>
              <a:t> </a:t>
            </a:r>
            <a:r>
              <a:rPr lang="hr-HR" dirty="0" err="1" smtClean="0"/>
              <a:t>bears</a:t>
            </a:r>
            <a:r>
              <a:rPr lang="hr-HR" dirty="0" smtClean="0"/>
              <a:t> live: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North America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Asia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Australia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2. The camel has got</a:t>
            </a:r>
            <a:r>
              <a:rPr lang="hr-HR" smtClean="0">
                <a:latin typeface="Arial" charset="0"/>
              </a:rPr>
              <a:t>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Hump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Bag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Backpack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2. The camel has got</a:t>
            </a:r>
            <a:r>
              <a:rPr lang="hr-HR" smtClean="0">
                <a:latin typeface="Arial" charset="0"/>
              </a:rPr>
              <a:t>: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Hump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Bag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Backpack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3.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dangerous</a:t>
            </a:r>
            <a:r>
              <a:rPr lang="hr-HR" dirty="0" smtClean="0"/>
              <a:t> </a:t>
            </a:r>
            <a:r>
              <a:rPr lang="hr-HR" dirty="0" err="1" smtClean="0"/>
              <a:t>sharks</a:t>
            </a:r>
            <a:r>
              <a:rPr lang="hr-HR" dirty="0" smtClean="0"/>
              <a:t> are: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Tiger</a:t>
            </a:r>
            <a:r>
              <a:rPr lang="hr-HR" dirty="0" smtClean="0"/>
              <a:t> </a:t>
            </a:r>
            <a:r>
              <a:rPr lang="hr-HR" dirty="0" err="1" smtClean="0"/>
              <a:t>shark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great </a:t>
            </a:r>
            <a:r>
              <a:rPr lang="hr-HR" dirty="0" err="1" smtClean="0"/>
              <a:t>shark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Lion </a:t>
            </a:r>
            <a:r>
              <a:rPr lang="hr-HR" dirty="0" err="1" smtClean="0"/>
              <a:t>shark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small</a:t>
            </a:r>
            <a:r>
              <a:rPr lang="hr-HR" dirty="0" smtClean="0"/>
              <a:t> </a:t>
            </a:r>
            <a:r>
              <a:rPr lang="hr-HR" dirty="0" err="1" smtClean="0"/>
              <a:t>shark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Jaguar </a:t>
            </a:r>
            <a:r>
              <a:rPr lang="hr-HR" dirty="0" err="1" smtClean="0"/>
              <a:t>shark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3.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dangerous</a:t>
            </a:r>
            <a:r>
              <a:rPr lang="hr-HR" dirty="0" smtClean="0"/>
              <a:t> </a:t>
            </a:r>
            <a:r>
              <a:rPr lang="hr-HR" dirty="0" err="1" smtClean="0"/>
              <a:t>sharks</a:t>
            </a:r>
            <a:r>
              <a:rPr lang="hr-HR" dirty="0" smtClean="0"/>
              <a:t> are: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The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Tiger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shark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and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the</a:t>
            </a:r>
            <a:r>
              <a:rPr lang="hr-HR" b="1" dirty="0" smtClean="0">
                <a:solidFill>
                  <a:srgbClr val="00B050"/>
                </a:solidFill>
              </a:rPr>
              <a:t> great </a:t>
            </a:r>
            <a:r>
              <a:rPr lang="hr-HR" b="1" dirty="0" err="1" smtClean="0">
                <a:solidFill>
                  <a:srgbClr val="00B050"/>
                </a:solidFill>
              </a:rPr>
              <a:t>shark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Lion </a:t>
            </a:r>
            <a:r>
              <a:rPr lang="hr-HR" dirty="0" err="1" smtClean="0"/>
              <a:t>shark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small</a:t>
            </a:r>
            <a:r>
              <a:rPr lang="hr-HR" dirty="0" smtClean="0"/>
              <a:t> </a:t>
            </a:r>
            <a:r>
              <a:rPr lang="hr-HR" dirty="0" err="1" smtClean="0"/>
              <a:t>shark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Jaguar </a:t>
            </a:r>
            <a:r>
              <a:rPr lang="hr-HR" dirty="0" err="1" smtClean="0"/>
              <a:t>shark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chimpanzee</a:t>
            </a:r>
            <a:r>
              <a:rPr lang="hr-HR" dirty="0" smtClean="0"/>
              <a:t> </a:t>
            </a:r>
            <a:r>
              <a:rPr lang="hr-HR" dirty="0" err="1" smtClean="0"/>
              <a:t>lives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Rain</a:t>
            </a:r>
            <a:r>
              <a:rPr lang="hr-HR" dirty="0" smtClean="0"/>
              <a:t> </a:t>
            </a:r>
            <a:r>
              <a:rPr lang="hr-HR" dirty="0" err="1" smtClean="0"/>
              <a:t>Forest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Asia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Rain</a:t>
            </a:r>
            <a:r>
              <a:rPr lang="hr-HR" dirty="0" smtClean="0"/>
              <a:t> </a:t>
            </a:r>
            <a:r>
              <a:rPr lang="hr-HR" dirty="0" err="1" smtClean="0"/>
              <a:t>Forest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Africa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North America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2. Who won the Eurovision Song Contest in 2012?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Adele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Rihanna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Loreen 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chimpanzee</a:t>
            </a:r>
            <a:r>
              <a:rPr lang="hr-HR" dirty="0" smtClean="0"/>
              <a:t> </a:t>
            </a:r>
            <a:r>
              <a:rPr lang="hr-HR" dirty="0" err="1" smtClean="0"/>
              <a:t>lives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Rain</a:t>
            </a:r>
            <a:r>
              <a:rPr lang="hr-HR" dirty="0" smtClean="0"/>
              <a:t> </a:t>
            </a:r>
            <a:r>
              <a:rPr lang="hr-HR" dirty="0" err="1" smtClean="0"/>
              <a:t>Forest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Asia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The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Rain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Forest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of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Africa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North America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5. </a:t>
            </a:r>
            <a:r>
              <a:rPr lang="hr-HR" dirty="0" err="1" smtClean="0"/>
              <a:t>The</a:t>
            </a:r>
            <a:r>
              <a:rPr lang="hr-HR" dirty="0" smtClean="0"/>
              <a:t> bat is: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insect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bird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</a:t>
            </a:r>
            <a:r>
              <a:rPr lang="hr-HR" dirty="0" err="1" smtClean="0"/>
              <a:t>mammal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5. </a:t>
            </a:r>
            <a:r>
              <a:rPr lang="hr-HR" dirty="0" err="1" smtClean="0"/>
              <a:t>The</a:t>
            </a:r>
            <a:r>
              <a:rPr lang="hr-HR" dirty="0" smtClean="0"/>
              <a:t> bat is: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insect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bird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A </a:t>
            </a:r>
            <a:r>
              <a:rPr lang="hr-HR" b="1" dirty="0" err="1" smtClean="0">
                <a:solidFill>
                  <a:srgbClr val="00B050"/>
                </a:solidFill>
              </a:rPr>
              <a:t>mammal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</a:t>
            </a:r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kinds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bats</a:t>
            </a:r>
            <a:r>
              <a:rPr lang="hr-HR" dirty="0" smtClean="0"/>
              <a:t> are </a:t>
            </a:r>
            <a:r>
              <a:rPr lang="hr-HR" dirty="0" err="1" smtClean="0"/>
              <a:t>there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951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851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751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</a:t>
            </a:r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kinds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bats</a:t>
            </a:r>
            <a:r>
              <a:rPr lang="hr-HR" dirty="0" smtClean="0"/>
              <a:t> are </a:t>
            </a:r>
            <a:r>
              <a:rPr lang="hr-HR" dirty="0" err="1" smtClean="0"/>
              <a:t>there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951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851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751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</a:t>
            </a:r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bats</a:t>
            </a:r>
            <a:r>
              <a:rPr lang="hr-HR" dirty="0" smtClean="0"/>
              <a:t> </a:t>
            </a:r>
            <a:r>
              <a:rPr lang="hr-HR" dirty="0" err="1" smtClean="0"/>
              <a:t>do</a:t>
            </a:r>
            <a:r>
              <a:rPr lang="hr-HR" dirty="0" smtClean="0"/>
              <a:t> </a:t>
            </a:r>
            <a:r>
              <a:rPr lang="hr-HR" dirty="0" err="1" smtClean="0"/>
              <a:t>during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Attack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Sleep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Eat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</a:t>
            </a:r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bats</a:t>
            </a:r>
            <a:r>
              <a:rPr lang="hr-HR" dirty="0" smtClean="0"/>
              <a:t> </a:t>
            </a:r>
            <a:r>
              <a:rPr lang="hr-HR" dirty="0" err="1" smtClean="0"/>
              <a:t>do</a:t>
            </a:r>
            <a:r>
              <a:rPr lang="hr-HR" dirty="0" smtClean="0"/>
              <a:t> </a:t>
            </a:r>
            <a:r>
              <a:rPr lang="hr-HR" dirty="0" err="1" smtClean="0"/>
              <a:t>during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Attack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Sleep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Eat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Why</a:t>
            </a:r>
            <a:r>
              <a:rPr lang="hr-HR" dirty="0" smtClean="0"/>
              <a:t> do </a:t>
            </a:r>
            <a:r>
              <a:rPr lang="hr-HR" dirty="0" err="1" smtClean="0"/>
              <a:t>whales</a:t>
            </a:r>
            <a:r>
              <a:rPr lang="hr-HR" dirty="0" smtClean="0"/>
              <a:t> </a:t>
            </a:r>
            <a:r>
              <a:rPr lang="hr-HR" dirty="0" err="1" smtClean="0"/>
              <a:t>spout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To </a:t>
            </a:r>
            <a:r>
              <a:rPr lang="hr-HR" dirty="0" err="1" smtClean="0"/>
              <a:t>enjoy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To </a:t>
            </a:r>
            <a:r>
              <a:rPr lang="hr-HR" dirty="0" err="1" smtClean="0"/>
              <a:t>breathe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oxygen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To </a:t>
            </a:r>
            <a:r>
              <a:rPr lang="hr-HR" dirty="0" err="1" smtClean="0"/>
              <a:t>breathe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carbon</a:t>
            </a:r>
            <a:r>
              <a:rPr lang="hr-HR" dirty="0" smtClean="0"/>
              <a:t> </a:t>
            </a:r>
            <a:r>
              <a:rPr lang="hr-HR" dirty="0" err="1" smtClean="0"/>
              <a:t>dioxide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Why</a:t>
            </a:r>
            <a:r>
              <a:rPr lang="hr-HR" dirty="0" smtClean="0"/>
              <a:t> do </a:t>
            </a:r>
            <a:r>
              <a:rPr lang="hr-HR" dirty="0" err="1" smtClean="0"/>
              <a:t>whales</a:t>
            </a:r>
            <a:r>
              <a:rPr lang="hr-HR" dirty="0" smtClean="0"/>
              <a:t> </a:t>
            </a:r>
            <a:r>
              <a:rPr lang="hr-HR" dirty="0" err="1" smtClean="0"/>
              <a:t>spout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To </a:t>
            </a:r>
            <a:r>
              <a:rPr lang="hr-HR" dirty="0" err="1" smtClean="0"/>
              <a:t>enjoy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To </a:t>
            </a:r>
            <a:r>
              <a:rPr lang="hr-HR" dirty="0" err="1" smtClean="0"/>
              <a:t>breathe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oxygen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To </a:t>
            </a:r>
            <a:r>
              <a:rPr lang="hr-HR" b="1" dirty="0" err="1" smtClean="0">
                <a:solidFill>
                  <a:srgbClr val="00B050"/>
                </a:solidFill>
              </a:rPr>
              <a:t>breathe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out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carbon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dioxide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9. </a:t>
            </a:r>
            <a:r>
              <a:rPr lang="hr-HR" dirty="0" err="1" smtClean="0"/>
              <a:t>What</a:t>
            </a:r>
            <a:r>
              <a:rPr lang="hr-HR" dirty="0" smtClean="0"/>
              <a:t> is a </a:t>
            </a:r>
            <a:r>
              <a:rPr lang="hr-HR" dirty="0" err="1" smtClean="0"/>
              <a:t>kiwi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</a:t>
            </a:r>
            <a:r>
              <a:rPr lang="hr-HR" dirty="0" err="1" smtClean="0"/>
              <a:t>lizard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bird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owl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3. Who </a:t>
            </a:r>
            <a:r>
              <a:rPr lang="hr-HR" dirty="0" err="1" smtClean="0"/>
              <a:t>sings</a:t>
            </a:r>
            <a:r>
              <a:rPr lang="hr-HR" dirty="0" smtClean="0"/>
              <a:t> </a:t>
            </a:r>
            <a:r>
              <a:rPr lang="hr-HR" dirty="0" err="1" smtClean="0"/>
              <a:t>Gangam</a:t>
            </a:r>
            <a:r>
              <a:rPr lang="hr-HR" dirty="0" smtClean="0"/>
              <a:t> style?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LMFAO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PSY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Pitbull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9. </a:t>
            </a:r>
            <a:r>
              <a:rPr lang="hr-HR" dirty="0" err="1" smtClean="0"/>
              <a:t>What</a:t>
            </a:r>
            <a:r>
              <a:rPr lang="hr-HR" dirty="0" smtClean="0"/>
              <a:t> is a </a:t>
            </a:r>
            <a:r>
              <a:rPr lang="hr-HR" dirty="0" err="1" smtClean="0"/>
              <a:t>kiwi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</a:t>
            </a:r>
            <a:r>
              <a:rPr lang="hr-HR" dirty="0" err="1" smtClean="0"/>
              <a:t>lizard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A bird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owl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10. </a:t>
            </a:r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crocodiles</a:t>
            </a:r>
            <a:r>
              <a:rPr lang="hr-HR" dirty="0" smtClean="0"/>
              <a:t> eat?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Fish</a:t>
            </a:r>
            <a:r>
              <a:rPr lang="hr-HR" dirty="0" smtClean="0"/>
              <a:t>, </a:t>
            </a:r>
            <a:r>
              <a:rPr lang="hr-HR" dirty="0" err="1" smtClean="0"/>
              <a:t>snakes</a:t>
            </a:r>
            <a:r>
              <a:rPr lang="hr-HR" dirty="0" smtClean="0"/>
              <a:t>, </a:t>
            </a:r>
            <a:r>
              <a:rPr lang="hr-HR" dirty="0" err="1" smtClean="0"/>
              <a:t>frogs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Plants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wood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Leaves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10. </a:t>
            </a:r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crocodiles</a:t>
            </a:r>
            <a:r>
              <a:rPr lang="hr-HR" dirty="0" smtClean="0"/>
              <a:t> eat?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Fish</a:t>
            </a:r>
            <a:r>
              <a:rPr lang="hr-HR" b="1" dirty="0" smtClean="0">
                <a:solidFill>
                  <a:srgbClr val="00B050"/>
                </a:solidFill>
              </a:rPr>
              <a:t>, </a:t>
            </a:r>
            <a:r>
              <a:rPr lang="hr-HR" b="1" dirty="0" err="1" smtClean="0">
                <a:solidFill>
                  <a:srgbClr val="00B050"/>
                </a:solidFill>
              </a:rPr>
              <a:t>snakes</a:t>
            </a:r>
            <a:r>
              <a:rPr lang="hr-HR" b="1" dirty="0" smtClean="0">
                <a:solidFill>
                  <a:srgbClr val="00B050"/>
                </a:solidFill>
              </a:rPr>
              <a:t>, </a:t>
            </a:r>
            <a:r>
              <a:rPr lang="hr-HR" b="1" dirty="0" err="1" smtClean="0">
                <a:solidFill>
                  <a:srgbClr val="00B050"/>
                </a:solidFill>
              </a:rPr>
              <a:t>frogs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Plants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wood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Leaves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11. Where does the chame</a:t>
            </a:r>
            <a:r>
              <a:rPr lang="hr-HR" smtClean="0">
                <a:latin typeface="Arial" charset="0"/>
              </a:rPr>
              <a:t>l</a:t>
            </a:r>
            <a:r>
              <a:rPr lang="hr-HR" smtClean="0"/>
              <a:t>eon live?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In Europe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In Asia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In Africa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11. Where does the chame</a:t>
            </a:r>
            <a:r>
              <a:rPr lang="hr-HR" smtClean="0">
                <a:latin typeface="Arial" charset="0"/>
              </a:rPr>
              <a:t>l</a:t>
            </a:r>
            <a:r>
              <a:rPr lang="hr-HR" smtClean="0"/>
              <a:t>eon live?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In Europe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In Asia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In Africa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12. </a:t>
            </a:r>
            <a:r>
              <a:rPr lang="hr-HR" dirty="0" err="1" smtClean="0"/>
              <a:t>Monkeys</a:t>
            </a:r>
            <a:r>
              <a:rPr lang="hr-HR" dirty="0" smtClean="0"/>
              <a:t> eat </a:t>
            </a:r>
            <a:r>
              <a:rPr lang="hr-HR" dirty="0" err="1" smtClean="0"/>
              <a:t>bananas</a:t>
            </a:r>
            <a:r>
              <a:rPr lang="hr-HR" dirty="0" smtClean="0"/>
              <a:t>.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come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Southeast</a:t>
            </a:r>
            <a:r>
              <a:rPr lang="hr-HR" dirty="0" smtClean="0"/>
              <a:t> </a:t>
            </a:r>
            <a:r>
              <a:rPr lang="hr-HR" dirty="0" err="1" smtClean="0"/>
              <a:t>Asia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Southwest</a:t>
            </a:r>
            <a:r>
              <a:rPr lang="hr-HR" dirty="0" smtClean="0"/>
              <a:t> </a:t>
            </a:r>
            <a:r>
              <a:rPr lang="hr-HR" dirty="0" err="1" smtClean="0"/>
              <a:t>Asia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Northeast</a:t>
            </a:r>
            <a:r>
              <a:rPr lang="hr-HR" dirty="0" smtClean="0"/>
              <a:t> </a:t>
            </a:r>
            <a:r>
              <a:rPr lang="hr-HR" dirty="0" err="1" smtClean="0"/>
              <a:t>Asia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12. </a:t>
            </a:r>
            <a:r>
              <a:rPr lang="hr-HR" dirty="0" err="1" smtClean="0"/>
              <a:t>Monkeys</a:t>
            </a:r>
            <a:r>
              <a:rPr lang="hr-HR" dirty="0" smtClean="0"/>
              <a:t> eat </a:t>
            </a:r>
            <a:r>
              <a:rPr lang="hr-HR" dirty="0" err="1" smtClean="0"/>
              <a:t>bananas</a:t>
            </a:r>
            <a:r>
              <a:rPr lang="hr-HR" dirty="0" smtClean="0"/>
              <a:t>.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come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Southeast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Asia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Southwest</a:t>
            </a:r>
            <a:r>
              <a:rPr lang="hr-HR" dirty="0" smtClean="0"/>
              <a:t> </a:t>
            </a:r>
            <a:r>
              <a:rPr lang="hr-HR" dirty="0" err="1" smtClean="0"/>
              <a:t>Asia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Northeast</a:t>
            </a:r>
            <a:r>
              <a:rPr lang="hr-HR" dirty="0" smtClean="0"/>
              <a:t> </a:t>
            </a:r>
            <a:r>
              <a:rPr lang="hr-HR" dirty="0" err="1" smtClean="0"/>
              <a:t>Asia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HISTORY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smtClean="0"/>
              <a:t>1. What was Robin Hood?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A king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A knight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An outl</a:t>
            </a:r>
            <a:r>
              <a:rPr lang="hr-HR" smtClean="0">
                <a:latin typeface="Arial" charset="0"/>
              </a:rPr>
              <a:t>a</a:t>
            </a:r>
            <a:r>
              <a:rPr lang="hr-HR" smtClean="0"/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 2" pitchFamily="18" charset="2"/>
              <a:buNone/>
            </a:pPr>
            <a:r>
              <a:rPr lang="hr-HR" smtClean="0"/>
              <a:t>1. What was Robin Hood?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A king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smtClean="0"/>
              <a:t>A knight</a:t>
            </a:r>
          </a:p>
          <a:p>
            <a:pPr marL="514350" indent="-514350"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An outl</a:t>
            </a:r>
            <a:r>
              <a:rPr lang="hr-HR" b="1" smtClean="0">
                <a:solidFill>
                  <a:srgbClr val="00B050"/>
                </a:solidFill>
                <a:latin typeface="Arial" charset="0"/>
              </a:rPr>
              <a:t>a</a:t>
            </a:r>
            <a:r>
              <a:rPr lang="hr-HR" b="1" smtClean="0">
                <a:solidFill>
                  <a:srgbClr val="00B050"/>
                </a:solidFill>
              </a:rPr>
              <a:t>w</a:t>
            </a:r>
          </a:p>
          <a:p>
            <a:pPr marL="514350" indent="-514350"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3. Who </a:t>
            </a:r>
            <a:r>
              <a:rPr lang="hr-HR" dirty="0" err="1" smtClean="0"/>
              <a:t>sings</a:t>
            </a:r>
            <a:r>
              <a:rPr lang="hr-HR" dirty="0" smtClean="0"/>
              <a:t> </a:t>
            </a:r>
            <a:r>
              <a:rPr lang="hr-HR" dirty="0" err="1" smtClean="0"/>
              <a:t>Gangam</a:t>
            </a:r>
            <a:r>
              <a:rPr lang="hr-HR" dirty="0" smtClean="0"/>
              <a:t> style?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LMFAO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PSY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Pitbull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Robin</a:t>
            </a:r>
            <a:r>
              <a:rPr lang="hr-HR" dirty="0" smtClean="0"/>
              <a:t> Hood live?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12</a:t>
            </a:r>
            <a:r>
              <a:rPr lang="hr-HR" sz="1800" dirty="0" smtClean="0"/>
              <a:t>th </a:t>
            </a:r>
            <a:r>
              <a:rPr lang="hr-HR" dirty="0" err="1" smtClean="0"/>
              <a:t>century</a:t>
            </a:r>
            <a:r>
              <a:rPr lang="hr-HR" dirty="0" smtClean="0"/>
              <a:t>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20</a:t>
            </a:r>
            <a:r>
              <a:rPr lang="hr-HR" sz="1800" dirty="0" smtClean="0"/>
              <a:t>th </a:t>
            </a:r>
            <a:r>
              <a:rPr lang="hr-HR" dirty="0" err="1" smtClean="0"/>
              <a:t>century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17</a:t>
            </a:r>
            <a:r>
              <a:rPr lang="hr-HR" sz="1800" dirty="0" smtClean="0"/>
              <a:t>th </a:t>
            </a:r>
            <a:r>
              <a:rPr lang="hr-HR" dirty="0" err="1" smtClean="0"/>
              <a:t>century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2.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Robin</a:t>
            </a:r>
            <a:r>
              <a:rPr lang="hr-HR" dirty="0" smtClean="0"/>
              <a:t> Hood live?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In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the</a:t>
            </a:r>
            <a:r>
              <a:rPr lang="hr-HR" b="1" dirty="0" smtClean="0">
                <a:solidFill>
                  <a:srgbClr val="00B050"/>
                </a:solidFill>
              </a:rPr>
              <a:t> 12</a:t>
            </a:r>
            <a:r>
              <a:rPr lang="hr-HR" sz="1800" b="1" dirty="0" smtClean="0">
                <a:solidFill>
                  <a:srgbClr val="00B050"/>
                </a:solidFill>
              </a:rPr>
              <a:t>th </a:t>
            </a:r>
            <a:r>
              <a:rPr lang="hr-HR" b="1" dirty="0" err="1" smtClean="0">
                <a:solidFill>
                  <a:srgbClr val="00B050"/>
                </a:solidFill>
              </a:rPr>
              <a:t>century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20</a:t>
            </a:r>
            <a:r>
              <a:rPr lang="hr-HR" sz="1800" dirty="0" smtClean="0"/>
              <a:t>th </a:t>
            </a:r>
            <a:r>
              <a:rPr lang="hr-HR" dirty="0" err="1" smtClean="0"/>
              <a:t>century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17</a:t>
            </a:r>
            <a:r>
              <a:rPr lang="hr-HR" sz="1800" dirty="0" smtClean="0"/>
              <a:t>th </a:t>
            </a:r>
            <a:r>
              <a:rPr lang="hr-HR" dirty="0" err="1" smtClean="0"/>
              <a:t>century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3. Where does the queen </a:t>
            </a:r>
            <a:r>
              <a:rPr lang="hr-HR" smtClean="0">
                <a:latin typeface="Arial" charset="0"/>
              </a:rPr>
              <a:t>of</a:t>
            </a:r>
            <a:r>
              <a:rPr lang="hr-HR" smtClean="0"/>
              <a:t> England live?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 Royal Palace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 Buckingham Palace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Tower Bridge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3. Where does the queen </a:t>
            </a:r>
            <a:r>
              <a:rPr lang="hr-HR" smtClean="0">
                <a:latin typeface="Arial" charset="0"/>
              </a:rPr>
              <a:t>of </a:t>
            </a:r>
            <a:r>
              <a:rPr lang="hr-HR" smtClean="0"/>
              <a:t>England live?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 Royal Palace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The Buckingham Palace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Tower Bridge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Loch</a:t>
            </a:r>
            <a:r>
              <a:rPr lang="hr-HR" dirty="0" smtClean="0"/>
              <a:t> </a:t>
            </a:r>
            <a:r>
              <a:rPr lang="hr-HR" dirty="0" err="1" smtClean="0"/>
              <a:t>Ness</a:t>
            </a:r>
            <a:r>
              <a:rPr lang="hr-HR" dirty="0" smtClean="0"/>
              <a:t> </a:t>
            </a:r>
            <a:r>
              <a:rPr lang="hr-HR" dirty="0" err="1" smtClean="0"/>
              <a:t>Monster</a:t>
            </a:r>
            <a:r>
              <a:rPr lang="hr-HR" dirty="0" smtClean="0"/>
              <a:t> or </a:t>
            </a:r>
            <a:r>
              <a:rPr lang="hr-HR" dirty="0" err="1" smtClean="0"/>
              <a:t>Nessie</a:t>
            </a:r>
            <a:r>
              <a:rPr lang="hr-HR" dirty="0" smtClean="0"/>
              <a:t> </a:t>
            </a:r>
            <a:r>
              <a:rPr lang="hr-HR" dirty="0" err="1" smtClean="0"/>
              <a:t>lives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</a:t>
            </a:r>
            <a:r>
              <a:rPr lang="hr-HR" dirty="0" err="1" smtClean="0"/>
              <a:t>river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lake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Walles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lake </a:t>
            </a:r>
            <a:r>
              <a:rPr lang="hr-HR" dirty="0" err="1" smtClean="0"/>
              <a:t>in</a:t>
            </a:r>
            <a:r>
              <a:rPr lang="hr-HR" dirty="0" smtClean="0"/>
              <a:t> Scotland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Loch</a:t>
            </a:r>
            <a:r>
              <a:rPr lang="hr-HR" dirty="0" smtClean="0"/>
              <a:t> </a:t>
            </a:r>
            <a:r>
              <a:rPr lang="hr-HR" dirty="0" err="1" smtClean="0"/>
              <a:t>Ness</a:t>
            </a:r>
            <a:r>
              <a:rPr lang="hr-HR" dirty="0" smtClean="0"/>
              <a:t> </a:t>
            </a:r>
            <a:r>
              <a:rPr lang="hr-HR" dirty="0" err="1" smtClean="0"/>
              <a:t>Monster</a:t>
            </a:r>
            <a:r>
              <a:rPr lang="hr-HR" dirty="0" smtClean="0"/>
              <a:t> or </a:t>
            </a:r>
            <a:r>
              <a:rPr lang="hr-HR" dirty="0" err="1" smtClean="0"/>
              <a:t>Nessie</a:t>
            </a:r>
            <a:r>
              <a:rPr lang="hr-HR" dirty="0" smtClean="0"/>
              <a:t> </a:t>
            </a:r>
            <a:r>
              <a:rPr lang="hr-HR" dirty="0" err="1" smtClean="0"/>
              <a:t>lives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</a:t>
            </a:r>
            <a:r>
              <a:rPr lang="hr-HR" dirty="0" err="1" smtClean="0"/>
              <a:t>river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A lake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Walles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A lake </a:t>
            </a:r>
            <a:r>
              <a:rPr lang="hr-HR" b="1" dirty="0" err="1" smtClean="0">
                <a:solidFill>
                  <a:srgbClr val="00B050"/>
                </a:solidFill>
              </a:rPr>
              <a:t>in</a:t>
            </a:r>
            <a:r>
              <a:rPr lang="hr-HR" b="1" dirty="0" smtClean="0">
                <a:solidFill>
                  <a:srgbClr val="00B050"/>
                </a:solidFill>
              </a:rPr>
              <a:t> Scotland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What is the name of the main </a:t>
            </a:r>
            <a:r>
              <a:rPr lang="hr-HR" smtClean="0">
                <a:latin typeface="Arial" charset="0"/>
              </a:rPr>
              <a:t>s</a:t>
            </a:r>
            <a:r>
              <a:rPr lang="hr-HR" smtClean="0"/>
              <a:t>quare in London?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Times </a:t>
            </a:r>
            <a:r>
              <a:rPr lang="hr-HR" smtClean="0">
                <a:latin typeface="Arial" charset="0"/>
              </a:rPr>
              <a:t>S</a:t>
            </a:r>
            <a:r>
              <a:rPr lang="hr-HR" smtClean="0"/>
              <a:t>qu</a:t>
            </a:r>
            <a:r>
              <a:rPr lang="hr-HR" smtClean="0">
                <a:latin typeface="Arial" charset="0"/>
              </a:rPr>
              <a:t>are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>
                <a:latin typeface="Arial" charset="0"/>
              </a:rPr>
              <a:t>The </a:t>
            </a:r>
            <a:r>
              <a:rPr lang="hr-HR" smtClean="0"/>
              <a:t>London Eye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Trafalgar </a:t>
            </a:r>
            <a:r>
              <a:rPr lang="hr-HR" smtClean="0">
                <a:latin typeface="Arial" charset="0"/>
              </a:rPr>
              <a:t>S</a:t>
            </a:r>
            <a:r>
              <a:rPr lang="hr-HR" smtClean="0"/>
              <a:t>q</a:t>
            </a:r>
            <a:r>
              <a:rPr lang="hr-HR" smtClean="0">
                <a:latin typeface="Arial" charset="0"/>
              </a:rPr>
              <a:t>ua</a:t>
            </a:r>
            <a:r>
              <a:rPr lang="hr-HR" smtClean="0"/>
              <a:t>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5. What is the name of the main </a:t>
            </a:r>
            <a:r>
              <a:rPr lang="hr-HR" smtClean="0">
                <a:latin typeface="Arial" charset="0"/>
              </a:rPr>
              <a:t>s</a:t>
            </a:r>
            <a:r>
              <a:rPr lang="hr-HR" smtClean="0"/>
              <a:t>quare in London?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Times </a:t>
            </a:r>
            <a:r>
              <a:rPr lang="hr-HR" smtClean="0">
                <a:latin typeface="Arial" charset="0"/>
              </a:rPr>
              <a:t>S</a:t>
            </a:r>
            <a:r>
              <a:rPr lang="hr-HR" smtClean="0"/>
              <a:t>qu</a:t>
            </a:r>
            <a:r>
              <a:rPr lang="hr-HR" smtClean="0">
                <a:latin typeface="Arial" charset="0"/>
              </a:rPr>
              <a:t>a</a:t>
            </a:r>
            <a:r>
              <a:rPr lang="hr-HR" smtClean="0"/>
              <a:t>re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The London Eye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Trafalgar </a:t>
            </a:r>
            <a:r>
              <a:rPr lang="hr-HR" b="1" smtClean="0">
                <a:solidFill>
                  <a:srgbClr val="00B050"/>
                </a:solidFill>
                <a:latin typeface="Arial" charset="0"/>
              </a:rPr>
              <a:t>S</a:t>
            </a:r>
            <a:r>
              <a:rPr lang="hr-HR" b="1" smtClean="0">
                <a:solidFill>
                  <a:srgbClr val="00B050"/>
                </a:solidFill>
              </a:rPr>
              <a:t>qu</a:t>
            </a:r>
            <a:r>
              <a:rPr lang="hr-HR" b="1" smtClean="0">
                <a:solidFill>
                  <a:srgbClr val="00B050"/>
                </a:solidFill>
                <a:latin typeface="Arial" charset="0"/>
              </a:rPr>
              <a:t>a</a:t>
            </a:r>
            <a:r>
              <a:rPr lang="hr-HR" b="1" smtClean="0">
                <a:solidFill>
                  <a:srgbClr val="00B050"/>
                </a:solidFill>
              </a:rPr>
              <a:t>re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Who </a:t>
            </a:r>
            <a:r>
              <a:rPr lang="hr-HR" dirty="0" err="1" smtClean="0"/>
              <a:t>discovered</a:t>
            </a:r>
            <a:r>
              <a:rPr lang="hr-HR" dirty="0" smtClean="0"/>
              <a:t> King </a:t>
            </a:r>
            <a:r>
              <a:rPr lang="hr-HR" dirty="0" err="1" smtClean="0"/>
              <a:t>Tut</a:t>
            </a:r>
            <a:r>
              <a:rPr lang="hr-HR" dirty="0" smtClean="0"/>
              <a:t>’s </a:t>
            </a:r>
            <a:r>
              <a:rPr lang="hr-HR" dirty="0" err="1" smtClean="0"/>
              <a:t>tomb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Howard</a:t>
            </a:r>
            <a:r>
              <a:rPr lang="hr-HR" dirty="0" smtClean="0"/>
              <a:t> </a:t>
            </a:r>
            <a:r>
              <a:rPr lang="hr-HR" dirty="0" err="1" smtClean="0"/>
              <a:t>Carter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John</a:t>
            </a:r>
            <a:r>
              <a:rPr lang="hr-HR" dirty="0" smtClean="0"/>
              <a:t> </a:t>
            </a:r>
            <a:r>
              <a:rPr lang="hr-HR" dirty="0" err="1" smtClean="0"/>
              <a:t>Carter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Indiana</a:t>
            </a:r>
            <a:r>
              <a:rPr lang="hr-HR" dirty="0" smtClean="0"/>
              <a:t> </a:t>
            </a:r>
            <a:r>
              <a:rPr lang="hr-HR" dirty="0" err="1" smtClean="0"/>
              <a:t>Jones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Who </a:t>
            </a:r>
            <a:r>
              <a:rPr lang="hr-HR" dirty="0" err="1" smtClean="0"/>
              <a:t>discovered</a:t>
            </a:r>
            <a:r>
              <a:rPr lang="hr-HR" dirty="0" smtClean="0"/>
              <a:t> King </a:t>
            </a:r>
            <a:r>
              <a:rPr lang="hr-HR" dirty="0" err="1" smtClean="0"/>
              <a:t>Tut</a:t>
            </a:r>
            <a:r>
              <a:rPr lang="hr-HR" dirty="0" smtClean="0"/>
              <a:t>’s </a:t>
            </a:r>
            <a:r>
              <a:rPr lang="hr-HR" dirty="0" err="1" smtClean="0"/>
              <a:t>tomb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Howard</a:t>
            </a:r>
            <a:r>
              <a:rPr lang="hr-HR" b="1" dirty="0" smtClean="0">
                <a:solidFill>
                  <a:srgbClr val="00B050"/>
                </a:solidFill>
              </a:rPr>
              <a:t> </a:t>
            </a:r>
            <a:r>
              <a:rPr lang="hr-HR" b="1" dirty="0" err="1" smtClean="0">
                <a:solidFill>
                  <a:srgbClr val="00B050"/>
                </a:solidFill>
              </a:rPr>
              <a:t>Carter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John</a:t>
            </a:r>
            <a:r>
              <a:rPr lang="hr-HR" dirty="0" smtClean="0"/>
              <a:t> </a:t>
            </a:r>
            <a:r>
              <a:rPr lang="hr-HR" dirty="0" err="1" smtClean="0"/>
              <a:t>Carter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Indiana</a:t>
            </a:r>
            <a:r>
              <a:rPr lang="hr-HR" dirty="0" smtClean="0"/>
              <a:t> </a:t>
            </a:r>
            <a:r>
              <a:rPr lang="hr-HR" dirty="0" err="1" smtClean="0"/>
              <a:t>Jones</a:t>
            </a:r>
            <a:endParaRPr lang="hr-HR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4. Who </a:t>
            </a:r>
            <a:r>
              <a:rPr lang="hr-HR" dirty="0" err="1" smtClean="0"/>
              <a:t>sings</a:t>
            </a:r>
            <a:r>
              <a:rPr lang="hr-HR" dirty="0" smtClean="0"/>
              <a:t> WAKA </a:t>
            </a:r>
            <a:r>
              <a:rPr lang="hr-HR" dirty="0" err="1" smtClean="0"/>
              <a:t>WAKA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Shakira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Jennifer</a:t>
            </a:r>
            <a:r>
              <a:rPr lang="hr-HR" dirty="0" smtClean="0"/>
              <a:t> Lopez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Beyonce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liberty</a:t>
            </a:r>
            <a:r>
              <a:rPr lang="hr-HR" dirty="0" smtClean="0"/>
              <a:t> </a:t>
            </a:r>
            <a:r>
              <a:rPr lang="hr-HR" dirty="0" err="1" smtClean="0"/>
              <a:t>mean</a:t>
            </a:r>
            <a:r>
              <a:rPr lang="hr-HR" dirty="0" smtClean="0"/>
              <a:t>? (</a:t>
            </a:r>
            <a:r>
              <a:rPr lang="hr-HR" dirty="0" err="1" smtClean="0"/>
              <a:t>The</a:t>
            </a:r>
            <a:r>
              <a:rPr lang="hr-HR" dirty="0" smtClean="0"/>
              <a:t> Statute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Liberty</a:t>
            </a:r>
            <a:r>
              <a:rPr lang="hr-HR" dirty="0" smtClean="0"/>
              <a:t>).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Peace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Freedom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Love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7.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liberty</a:t>
            </a:r>
            <a:r>
              <a:rPr lang="hr-HR" dirty="0" smtClean="0"/>
              <a:t> </a:t>
            </a:r>
            <a:r>
              <a:rPr lang="hr-HR" dirty="0" err="1" smtClean="0"/>
              <a:t>mean</a:t>
            </a:r>
            <a:r>
              <a:rPr lang="hr-HR" dirty="0" smtClean="0"/>
              <a:t>? (</a:t>
            </a:r>
            <a:r>
              <a:rPr lang="hr-HR" dirty="0" err="1" smtClean="0"/>
              <a:t>The</a:t>
            </a:r>
            <a:r>
              <a:rPr lang="hr-HR" dirty="0" smtClean="0"/>
              <a:t> Statute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Liberty</a:t>
            </a:r>
            <a:r>
              <a:rPr lang="hr-HR" dirty="0" smtClean="0"/>
              <a:t>).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Peace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err="1" smtClean="0">
                <a:solidFill>
                  <a:srgbClr val="00B050"/>
                </a:solidFill>
              </a:rPr>
              <a:t>Freedom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Love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Statute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Liberty</a:t>
            </a:r>
            <a:r>
              <a:rPr lang="hr-HR" dirty="0" smtClean="0"/>
              <a:t> </a:t>
            </a:r>
            <a:r>
              <a:rPr lang="hr-HR" dirty="0" err="1" smtClean="0"/>
              <a:t>come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U.K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U.S.A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France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Statute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Liberty</a:t>
            </a:r>
            <a:r>
              <a:rPr lang="hr-HR" dirty="0" smtClean="0"/>
              <a:t> </a:t>
            </a:r>
            <a:r>
              <a:rPr lang="hr-HR" dirty="0" err="1" smtClean="0"/>
              <a:t>come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U.K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err="1" smtClean="0"/>
              <a:t>The</a:t>
            </a:r>
            <a:r>
              <a:rPr lang="hr-HR" dirty="0" smtClean="0"/>
              <a:t> U.S.A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France</a:t>
            </a:r>
            <a:endParaRPr lang="hr-HR" b="1" dirty="0" smtClean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9.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“ I       NY” </a:t>
            </a:r>
            <a:r>
              <a:rPr lang="hr-HR" dirty="0" err="1" smtClean="0"/>
              <a:t>mean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I </a:t>
            </a:r>
            <a:r>
              <a:rPr lang="hr-HR" dirty="0" err="1" smtClean="0"/>
              <a:t>wish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a </a:t>
            </a:r>
            <a:r>
              <a:rPr lang="hr-HR" dirty="0" err="1" smtClean="0"/>
              <a:t>happy</a:t>
            </a:r>
            <a:r>
              <a:rPr lang="hr-HR" dirty="0" smtClean="0"/>
              <a:t> New </a:t>
            </a:r>
            <a:r>
              <a:rPr lang="hr-HR" dirty="0" err="1" smtClean="0"/>
              <a:t>Year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I love New York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I </a:t>
            </a:r>
            <a:r>
              <a:rPr lang="hr-HR" dirty="0" err="1" smtClean="0"/>
              <a:t>heart</a:t>
            </a:r>
            <a:r>
              <a:rPr lang="hr-HR" dirty="0" smtClean="0"/>
              <a:t> New York</a:t>
            </a:r>
            <a:endParaRPr lang="hr-HR" dirty="0"/>
          </a:p>
        </p:txBody>
      </p:sp>
      <p:sp>
        <p:nvSpPr>
          <p:cNvPr id="4" name="Heart 3"/>
          <p:cNvSpPr/>
          <p:nvPr/>
        </p:nvSpPr>
        <p:spPr>
          <a:xfrm>
            <a:off x="3059113" y="2063750"/>
            <a:ext cx="357187" cy="28575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9.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“ I       NY” </a:t>
            </a:r>
            <a:r>
              <a:rPr lang="hr-HR" dirty="0" err="1" smtClean="0"/>
              <a:t>mean</a:t>
            </a:r>
            <a:r>
              <a:rPr lang="hr-HR" dirty="0" smtClean="0"/>
              <a:t>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I </a:t>
            </a:r>
            <a:r>
              <a:rPr lang="hr-HR" dirty="0" err="1" smtClean="0"/>
              <a:t>wish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a </a:t>
            </a:r>
            <a:r>
              <a:rPr lang="hr-HR" dirty="0" err="1" smtClean="0"/>
              <a:t>happy</a:t>
            </a:r>
            <a:r>
              <a:rPr lang="hr-HR" dirty="0" smtClean="0"/>
              <a:t> New </a:t>
            </a:r>
            <a:r>
              <a:rPr lang="hr-HR" dirty="0" err="1" smtClean="0"/>
              <a:t>Year</a:t>
            </a:r>
            <a:endParaRPr lang="hr-HR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b="1" dirty="0" smtClean="0">
                <a:solidFill>
                  <a:srgbClr val="00B050"/>
                </a:solidFill>
              </a:rPr>
              <a:t>I love New York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lphaLcParenR"/>
              <a:defRPr/>
            </a:pPr>
            <a:r>
              <a:rPr lang="hr-HR" dirty="0" smtClean="0"/>
              <a:t>I </a:t>
            </a:r>
            <a:r>
              <a:rPr lang="hr-HR" dirty="0" err="1" smtClean="0"/>
              <a:t>heart</a:t>
            </a:r>
            <a:r>
              <a:rPr lang="hr-HR" dirty="0" smtClean="0"/>
              <a:t> New York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/>
          </a:p>
        </p:txBody>
      </p:sp>
      <p:sp>
        <p:nvSpPr>
          <p:cNvPr id="4" name="Heart 3"/>
          <p:cNvSpPr/>
          <p:nvPr/>
        </p:nvSpPr>
        <p:spPr>
          <a:xfrm>
            <a:off x="3059113" y="2060575"/>
            <a:ext cx="357187" cy="28575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10. How many floors has the Empire</a:t>
            </a:r>
            <a:r>
              <a:rPr lang="hr-HR" smtClean="0">
                <a:latin typeface="Arial" charset="0"/>
              </a:rPr>
              <a:t> State</a:t>
            </a:r>
            <a:r>
              <a:rPr lang="hr-HR" smtClean="0"/>
              <a:t> Building got?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100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101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10. How many floors has the Empire</a:t>
            </a:r>
            <a:r>
              <a:rPr lang="hr-HR" smtClean="0">
                <a:latin typeface="Arial" charset="0"/>
              </a:rPr>
              <a:t> State</a:t>
            </a:r>
            <a:r>
              <a:rPr lang="hr-HR" smtClean="0"/>
              <a:t> Building got?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100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101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102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11. Who were the first people to live in Britian?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Celts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Viking</a:t>
            </a:r>
            <a:r>
              <a:rPr lang="hr-HR" smtClean="0">
                <a:latin typeface="Arial" charset="0"/>
              </a:rPr>
              <a:t>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Normans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hr-HR" smtClean="0"/>
              <a:t>11. Who were the first people to live in Britian?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b="1" smtClean="0">
                <a:solidFill>
                  <a:srgbClr val="00B050"/>
                </a:solidFill>
              </a:rPr>
              <a:t>Celts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Viking</a:t>
            </a:r>
            <a:r>
              <a:rPr lang="hr-HR" smtClean="0">
                <a:latin typeface="Arial" charset="0"/>
              </a:rPr>
              <a:t>s</a:t>
            </a:r>
          </a:p>
          <a:p>
            <a:pPr>
              <a:buFont typeface="Wingdings 2" pitchFamily="18" charset="2"/>
              <a:buAutoNum type="alphaLcParenR"/>
            </a:pPr>
            <a:r>
              <a:rPr lang="hr-HR" smtClean="0"/>
              <a:t>Normans</a:t>
            </a:r>
          </a:p>
          <a:p>
            <a:pPr>
              <a:buFont typeface="Wingdings 2" pitchFamily="18" charset="2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2647</Words>
  <Application>Microsoft Office PowerPoint</Application>
  <PresentationFormat>On-screen Show (4:3)</PresentationFormat>
  <Paragraphs>660</Paragraphs>
  <Slides>171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171</vt:i4>
      </vt:variant>
    </vt:vector>
  </HeadingPairs>
  <TitlesOfParts>
    <vt:vector size="172" baseType="lpstr">
      <vt:lpstr>Flow</vt:lpstr>
      <vt:lpstr> IT’S QUIZ TIME!</vt:lpstr>
      <vt:lpstr>MUSIC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MOVIE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ANIMALS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HISTORY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Geography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UNIVERSE</vt:lpstr>
      <vt:lpstr>Slide 128</vt:lpstr>
      <vt:lpstr>Slide 129</vt:lpstr>
      <vt:lpstr>Slide 130</vt:lpstr>
      <vt:lpstr>Slide 131</vt:lpstr>
      <vt:lpstr>Slide 132</vt:lpstr>
      <vt:lpstr>Slide 133</vt:lpstr>
      <vt:lpstr>Slide 134</vt:lpstr>
      <vt:lpstr>Slide 135</vt:lpstr>
      <vt:lpstr>Slide 136</vt:lpstr>
      <vt:lpstr>Slide 137</vt:lpstr>
      <vt:lpstr>Slide 138</vt:lpstr>
      <vt:lpstr>Slide 139</vt:lpstr>
      <vt:lpstr>Slide 140</vt:lpstr>
      <vt:lpstr>Slide 141</vt:lpstr>
      <vt:lpstr>Slide 142</vt:lpstr>
      <vt:lpstr>Slide 143</vt:lpstr>
      <vt:lpstr>SPORT</vt:lpstr>
      <vt:lpstr>Slide 145</vt:lpstr>
      <vt:lpstr>Slide 146</vt:lpstr>
      <vt:lpstr>Slide 147</vt:lpstr>
      <vt:lpstr>Slide 148</vt:lpstr>
      <vt:lpstr>Slide 149</vt:lpstr>
      <vt:lpstr>Slide 150</vt:lpstr>
      <vt:lpstr>Slide 151</vt:lpstr>
      <vt:lpstr>Slide 152</vt:lpstr>
      <vt:lpstr>Slide 153</vt:lpstr>
      <vt:lpstr>Slide 154</vt:lpstr>
      <vt:lpstr>Slide 155</vt:lpstr>
      <vt:lpstr>Slide 156</vt:lpstr>
      <vt:lpstr>Slide 157</vt:lpstr>
      <vt:lpstr>Slide 158</vt:lpstr>
      <vt:lpstr>Slide 159</vt:lpstr>
      <vt:lpstr>Slide 160</vt:lpstr>
      <vt:lpstr>Slide 161</vt:lpstr>
      <vt:lpstr>Slide 162</vt:lpstr>
      <vt:lpstr>Slide 163</vt:lpstr>
      <vt:lpstr>Slide 164</vt:lpstr>
      <vt:lpstr>Slide 165</vt:lpstr>
      <vt:lpstr>Slide 166</vt:lpstr>
      <vt:lpstr>Slide 167</vt:lpstr>
      <vt:lpstr>Slide 168</vt:lpstr>
      <vt:lpstr>Slide 169</vt:lpstr>
      <vt:lpstr>Slide 170</vt:lpstr>
      <vt:lpstr>Slide 171</vt:lpstr>
    </vt:vector>
  </TitlesOfParts>
  <Company>osjesdur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QUIZ TIME!</dc:title>
  <dc:creator>Renata</dc:creator>
  <cp:lastModifiedBy>Jagoda</cp:lastModifiedBy>
  <cp:revision>33</cp:revision>
  <dcterms:created xsi:type="dcterms:W3CDTF">2014-02-24T13:38:07Z</dcterms:created>
  <dcterms:modified xsi:type="dcterms:W3CDTF">2014-03-23T14:32:43Z</dcterms:modified>
</cp:coreProperties>
</file>