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113A-A50A-479A-9B39-E9047B5280D0}" type="datetimeFigureOut">
              <a:rPr lang="sr-Latn-CS" smtClean="0"/>
              <a:pPr/>
              <a:t>6.7.2011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CA1D-8587-49ED-90B1-AD8563EA9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2571736" y="4572008"/>
            <a:ext cx="4143372" cy="971560"/>
          </a:xfrm>
        </p:spPr>
        <p:txBody>
          <a:bodyPr>
            <a:normAutofit fontScale="55000" lnSpcReduction="2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UČE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ČKA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B2A1C7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DRU</a:t>
            </a: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GA</a:t>
            </a:r>
            <a:endParaRPr kumimoji="0" lang="hr-HR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r-HR" sz="7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hr-HR" sz="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hr-H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r-HR" sz="6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hr-HR" sz="6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6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hr-HR" sz="6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LJ</a:t>
            </a:r>
            <a:r>
              <a:rPr kumimoji="0" lang="hr-HR" sz="6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r-HR" sz="6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hr-HR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2000240"/>
            <a:ext cx="58256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TO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RBI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 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hr-HR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hr-H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000364" y="785794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</a:t>
            </a: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AK</a:t>
            </a: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ČN</a:t>
            </a: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 R</a:t>
            </a: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AD</a:t>
            </a:r>
            <a:endParaRPr kumimoji="0" lang="hr-H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488" y="214290"/>
            <a:ext cx="3932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FINALNI PROIZVOD</a:t>
            </a:r>
            <a:endParaRPr kumimoji="0" lang="hr-HR" sz="36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Boro\Pictures\2011-04-12\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728" y="142852"/>
            <a:ext cx="62295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u="sng" dirty="0" smtClean="0">
                <a:solidFill>
                  <a:srgbClr val="002060"/>
                </a:solidFill>
                <a:latin typeface="Comic Sans MS" pitchFamily="66" charset="0"/>
              </a:rPr>
              <a:t>PLASMAN </a:t>
            </a:r>
            <a:endParaRPr lang="hr-HR" sz="24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hr-HR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XXIII</a:t>
            </a:r>
            <a:r>
              <a:rPr lang="hr-HR" sz="2400" b="1" u="sng" dirty="0" smtClean="0">
                <a:solidFill>
                  <a:srgbClr val="002060"/>
                </a:solidFill>
                <a:latin typeface="Comic Sans MS" pitchFamily="66" charset="0"/>
              </a:rPr>
              <a:t> SMOTRA UČENIČKIH ZADRUGA</a:t>
            </a:r>
            <a:endParaRPr lang="hr-HR" sz="24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627934" cy="50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0034" y="142852"/>
            <a:ext cx="834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u="sng" dirty="0" smtClean="0">
                <a:solidFill>
                  <a:srgbClr val="002060"/>
                </a:solidFill>
                <a:latin typeface="Comic Sans MS" pitchFamily="66" charset="0"/>
              </a:rPr>
              <a:t>OSTALI PROIZVODI PREZENTIRANI NA SMOTRI </a:t>
            </a:r>
            <a:endParaRPr lang="hr-HR" sz="24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3181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62034"/>
            <a:ext cx="3357586" cy="22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571661" cy="23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1" y="3714752"/>
            <a:ext cx="35322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niOkvir 6"/>
          <p:cNvSpPr txBox="1"/>
          <p:nvPr/>
        </p:nvSpPr>
        <p:spPr>
          <a:xfrm>
            <a:off x="1000100" y="3000372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002060"/>
                </a:solidFill>
                <a:latin typeface="Comic Sans MS" pitchFamily="66" charset="0"/>
              </a:rPr>
              <a:t>lavanda i sapuni Edita</a:t>
            </a:r>
            <a:endParaRPr lang="hr-H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786446" y="3000372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002060"/>
                </a:solidFill>
                <a:latin typeface="Comic Sans MS" pitchFamily="66" charset="0"/>
              </a:rPr>
              <a:t>eko balzam</a:t>
            </a:r>
            <a:endParaRPr lang="hr-H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000628" y="6000768"/>
            <a:ext cx="3586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 err="1" smtClean="0">
                <a:solidFill>
                  <a:srgbClr val="002060"/>
                </a:solidFill>
                <a:latin typeface="Comic Sans MS" pitchFamily="66" charset="0"/>
              </a:rPr>
              <a:t>preklopnice</a:t>
            </a:r>
            <a:r>
              <a:rPr lang="hr-HR" sz="2000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</a:p>
          <a:p>
            <a:pPr algn="ctr"/>
            <a:r>
              <a:rPr lang="hr-HR" sz="2000" b="1" dirty="0" smtClean="0">
                <a:solidFill>
                  <a:srgbClr val="002060"/>
                </a:solidFill>
                <a:latin typeface="Comic Sans MS" pitchFamily="66" charset="0"/>
              </a:rPr>
              <a:t>crkve i kapelice sela Kučića</a:t>
            </a:r>
            <a:endParaRPr lang="hr-H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214282" y="60007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  <a:latin typeface="Comic Sans MS" pitchFamily="66" charset="0"/>
              </a:rPr>
              <a:t>rad s </a:t>
            </a:r>
            <a:r>
              <a:rPr lang="hr-HR" sz="2000" b="1" dirty="0" err="1" smtClean="0">
                <a:solidFill>
                  <a:srgbClr val="002060"/>
                </a:solidFill>
                <a:latin typeface="Comic Sans MS" pitchFamily="66" charset="0"/>
              </a:rPr>
              <a:t>Tessarolom</a:t>
            </a:r>
            <a:endParaRPr lang="hr-HR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hr-HR" sz="2000" b="1" dirty="0" smtClean="0">
                <a:solidFill>
                  <a:srgbClr val="002060"/>
                </a:solidFill>
                <a:latin typeface="Comic Sans MS" pitchFamily="66" charset="0"/>
              </a:rPr>
              <a:t>motivi </a:t>
            </a:r>
            <a:r>
              <a:rPr lang="hr-HR" sz="2000" b="1" dirty="0">
                <a:solidFill>
                  <a:srgbClr val="002060"/>
                </a:solidFill>
                <a:latin typeface="Comic Sans MS" pitchFamily="66" charset="0"/>
              </a:rPr>
              <a:t>iz kulturne baštine Omiša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3" descr="C:\Users\Boro\Pictures\zadruga\DSC01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5497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71802" y="500042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Pribor: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44" y="1428736"/>
            <a:ext cx="4286280" cy="46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olovka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papir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gumica za brisanje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centimetar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igle sa širokom ušicom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nožice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868" y="428604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Sirovine: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Slika 4" descr="C:\Users\Boro\Pictures\zadruga\DSC01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54183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4282" y="1643050"/>
            <a:ext cx="414340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juta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konci u raznim bojama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filc u raznim bojama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konop</a:t>
            </a:r>
            <a:endParaRPr kumimoji="0" lang="hr-H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6389" name="Picture 5" descr="C:\Users\Boro\Pictures\2011-04-12\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564330" cy="4923248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00166" y="357166"/>
            <a:ext cx="5976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KROJENJE MATERIJALA(JUTE)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85918" y="0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u="sng" dirty="0">
                <a:solidFill>
                  <a:srgbClr val="002060"/>
                </a:solidFill>
                <a:latin typeface="Comic Sans MS" pitchFamily="66" charset="0"/>
              </a:rPr>
              <a:t>IZRADA </a:t>
            </a:r>
            <a:r>
              <a:rPr lang="hr-HR" sz="2800" b="1" u="sng" dirty="0" smtClean="0">
                <a:solidFill>
                  <a:srgbClr val="002060"/>
                </a:solidFill>
                <a:latin typeface="Comic Sans MS" pitchFamily="66" charset="0"/>
              </a:rPr>
              <a:t>ŠABLONA I UKRASA </a:t>
            </a:r>
            <a:endParaRPr lang="hr-HR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411" name="Picture 3" descr="C:\Users\Boro\Pictures\2011-04-12\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048000" cy="4064000"/>
          </a:xfrm>
          <a:prstGeom prst="rect">
            <a:avLst/>
          </a:prstGeom>
          <a:noFill/>
        </p:spPr>
      </p:pic>
      <p:pic>
        <p:nvPicPr>
          <p:cNvPr id="4" name="Picture 2" descr="C:\Users\Boro\Pictures\2011-04-12\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71480"/>
            <a:ext cx="5429288" cy="4071967"/>
          </a:xfrm>
          <a:prstGeom prst="rect">
            <a:avLst/>
          </a:prstGeom>
          <a:noFill/>
        </p:spPr>
      </p:pic>
      <p:pic>
        <p:nvPicPr>
          <p:cNvPr id="5" name="Picture 3" descr="C:\Users\Boro\Pictures\2011-04-12\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18338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643174" y="357166"/>
            <a:ext cx="4147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u="sng" dirty="0">
                <a:solidFill>
                  <a:srgbClr val="002060"/>
                </a:solidFill>
                <a:latin typeface="Comic Sans MS" pitchFamily="66" charset="0"/>
              </a:rPr>
              <a:t>PRIŠIVANJE UKRASA</a:t>
            </a:r>
            <a:endParaRPr lang="hr-HR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Boro\Pictures\2011-04-12\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635768" cy="49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43174" y="214290"/>
            <a:ext cx="372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PEGLANJE RUBOVA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Boro\Pictures\2011-04-12\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849950" cy="438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357166"/>
            <a:ext cx="6638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PLETENJE PLETENICA OD KONOPA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Boro\Pictures\2011-04-12\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90554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42852"/>
            <a:ext cx="785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UKRAŠAVANJE RUBA I SPAJANJE RUČKE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Boro\Pictures\2011-04-12\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85984" y="928670"/>
            <a:ext cx="3952892" cy="527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87</Words>
  <Application>Microsoft Office PowerPoint</Application>
  <PresentationFormat>Prikaz na zaslonu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Boro</dc:creator>
  <cp:lastModifiedBy>Boro</cp:lastModifiedBy>
  <cp:revision>8</cp:revision>
  <dcterms:created xsi:type="dcterms:W3CDTF">2011-07-06T12:21:11Z</dcterms:created>
  <dcterms:modified xsi:type="dcterms:W3CDTF">2011-07-06T18:24:46Z</dcterms:modified>
</cp:coreProperties>
</file>