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60" d="100"/>
          <a:sy n="60" d="100"/>
        </p:scale>
        <p:origin x="-16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946A-B62E-43C4-957D-D6E92FBAE069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4EF1-864D-4DBF-9095-7FE00756FF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1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4B0814-3683-460D-B5BB-976A922F8DB6}" type="datetimeFigureOut">
              <a:rPr lang="hr-HR" smtClean="0"/>
              <a:t>27.6.2016.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F709AC-AE1B-4CD5-B239-2EEFCA08ECF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PREDSJEDNIK   AKTIVA : ROMEO JERČIĆ</a:t>
            </a:r>
          </a:p>
          <a:p>
            <a:r>
              <a:rPr lang="hr-HR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Nenad Brzović</a:t>
            </a:r>
          </a:p>
          <a:p>
            <a:r>
              <a:rPr lang="hr-HR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Srećko Kovačić</a:t>
            </a:r>
          </a:p>
          <a:p>
            <a:r>
              <a:rPr lang="hr-HR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Vlade Rogošić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POVIJESNI AKTIV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1974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2513"/>
          <a:stretch>
            <a:fillRect/>
          </a:stretch>
        </p:blipFill>
        <p:spPr>
          <a:xfrm>
            <a:off x="827584" y="1124744"/>
            <a:ext cx="7488832" cy="468843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9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2513"/>
          <a:stretch>
            <a:fillRect/>
          </a:stretch>
        </p:blipFill>
        <p:spPr>
          <a:xfrm>
            <a:off x="1259632" y="980728"/>
            <a:ext cx="6768752" cy="476044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6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2513"/>
          <a:stretch>
            <a:fillRect/>
          </a:stretch>
        </p:blipFill>
        <p:spPr>
          <a:xfrm>
            <a:off x="611560" y="1268760"/>
            <a:ext cx="7704856" cy="468843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hr-HR" i="1" dirty="0" smtClean="0">
                <a:cs typeface="Times New Roman" pitchFamily="18" charset="0"/>
              </a:rPr>
              <a:t>ANĐELKO MARUŠIĆ - FERATA</a:t>
            </a:r>
            <a:endParaRPr lang="hr-HR" i="1" dirty="0">
              <a:cs typeface="Times New Roman" pitchFamily="18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2127115" cy="3024336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pPr algn="l"/>
            <a:r>
              <a:rPr lang="hr-HR" i="1" dirty="0" smtClean="0"/>
              <a:t>             IVO LOLA RIBAR</a:t>
            </a:r>
            <a:endParaRPr lang="hr-HR" i="1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1923939" cy="27432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hr-HR" b="1" i="1" dirty="0" smtClean="0"/>
              <a:t>PROJEKT : HRVATSKI NAROD U II. SVJETSKOM RATU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30074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12989"/>
          <a:stretch>
            <a:fillRect/>
          </a:stretch>
        </p:blipFill>
        <p:spPr>
          <a:xfrm>
            <a:off x="899592" y="2276872"/>
            <a:ext cx="7560840" cy="399190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32648" cy="1502842"/>
          </a:xfrm>
        </p:spPr>
        <p:txBody>
          <a:bodyPr>
            <a:noAutofit/>
          </a:bodyPr>
          <a:lstStyle/>
          <a:p>
            <a:pPr algn="ctr"/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DOMOBRANI  ZAROBLJENI KOD   KAMENSKOG , LIPANJ 1942.</a:t>
            </a:r>
            <a:endParaRPr lang="hr-HR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3008"/>
          <a:stretch>
            <a:fillRect/>
          </a:stretch>
        </p:blipFill>
        <p:spPr>
          <a:xfrm>
            <a:off x="1259632" y="1916832"/>
            <a:ext cx="7330343" cy="312780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83768" y="5445224"/>
            <a:ext cx="5486400" cy="804862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     11. MJESTO                                           7. MJESTO</a:t>
            </a:r>
            <a:endParaRPr lang="hr-H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832648" cy="971402"/>
          </a:xfrm>
        </p:spPr>
        <p:txBody>
          <a:bodyPr>
            <a:noAutofit/>
          </a:bodyPr>
          <a:lstStyle/>
          <a:p>
            <a:pPr algn="ctr"/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ŽUPANIJSKO NATJECANJE IZ POVIJESTI</a:t>
            </a:r>
            <a:endParaRPr lang="hr-HR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>
          <a:xfrm>
            <a:off x="755576" y="1772816"/>
            <a:ext cx="7272808" cy="460851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VISEĆGRAD</a:t>
            </a:r>
            <a:endParaRPr lang="hr-HR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>
          <a:xfrm>
            <a:off x="971600" y="1052736"/>
            <a:ext cx="7272808" cy="532859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5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>
            <a:fillRect/>
          </a:stretch>
        </p:blipFill>
        <p:spPr>
          <a:xfrm>
            <a:off x="971600" y="692696"/>
            <a:ext cx="7019329" cy="526449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3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3008"/>
          <a:stretch>
            <a:fillRect/>
          </a:stretch>
        </p:blipFill>
        <p:spPr>
          <a:xfrm>
            <a:off x="899592" y="980728"/>
            <a:ext cx="7344816" cy="525658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25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3008"/>
          <a:stretch>
            <a:fillRect/>
          </a:stretch>
        </p:blipFill>
        <p:spPr>
          <a:xfrm>
            <a:off x="827584" y="2685196"/>
            <a:ext cx="7200800" cy="369613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051720" y="1916832"/>
            <a:ext cx="5486400" cy="372814"/>
          </a:xfrm>
        </p:spPr>
        <p:txBody>
          <a:bodyPr>
            <a:normAutofit fontScale="92500" lnSpcReduction="20000"/>
          </a:bodyPr>
          <a:lstStyle/>
          <a:p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hr-HR" sz="2400" b="1" i="1" dirty="0" smtClean="0">
                <a:latin typeface="Times New Roman" pitchFamily="18" charset="0"/>
                <a:cs typeface="Times New Roman" pitchFamily="18" charset="0"/>
              </a:rPr>
              <a:t>CRKVA SV. DUHA</a:t>
            </a:r>
            <a:endParaRPr lang="hr-H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47260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PROJEKT:</a:t>
            </a:r>
            <a:br>
              <a:rPr lang="hr-H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800" i="1" dirty="0" smtClean="0">
                <a:latin typeface="Times New Roman" pitchFamily="18" charset="0"/>
                <a:cs typeface="Times New Roman" pitchFamily="18" charset="0"/>
              </a:rPr>
              <a:t>      OMIŠ KROZ POVIJESNA            RAZDOBLJA</a:t>
            </a:r>
            <a:endParaRPr lang="hr-HR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3008"/>
          <a:stretch>
            <a:fillRect/>
          </a:stretch>
        </p:blipFill>
        <p:spPr>
          <a:xfrm>
            <a:off x="683568" y="2060848"/>
            <a:ext cx="7704856" cy="446449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566738"/>
          </a:xfrm>
        </p:spPr>
        <p:txBody>
          <a:bodyPr/>
          <a:lstStyle/>
          <a:p>
            <a:pPr algn="ctr"/>
            <a:r>
              <a:rPr lang="hr-HR" dirty="0" smtClean="0"/>
              <a:t>                             </a:t>
            </a:r>
            <a:r>
              <a:rPr lang="hr-HR" sz="2800" i="1" dirty="0" smtClean="0">
                <a:latin typeface="Times New Roman" pitchFamily="18" charset="0"/>
                <a:cs typeface="Times New Roman" pitchFamily="18" charset="0"/>
              </a:rPr>
              <a:t>CRKVA  SV. PETRA</a:t>
            </a:r>
            <a:endParaRPr lang="hr-HR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3008"/>
          <a:stretch>
            <a:fillRect/>
          </a:stretch>
        </p:blipFill>
        <p:spPr>
          <a:xfrm>
            <a:off x="1115616" y="1772816"/>
            <a:ext cx="7056784" cy="468052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86400" cy="804862"/>
          </a:xfrm>
        </p:spPr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406280" cy="566738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            MIRABELA</a:t>
            </a:r>
            <a:endParaRPr lang="hr-HR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68</Words>
  <Application>Microsoft Office PowerPoint</Application>
  <PresentationFormat>Prikaz na zaslonu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Mlazno strujanje</vt:lpstr>
      <vt:lpstr>POVIJESNI AKTIV</vt:lpstr>
      <vt:lpstr>ŽUPANIJSKO NATJECANJE IZ POVIJESTI</vt:lpstr>
      <vt:lpstr>                     VISEĆGRAD</vt:lpstr>
      <vt:lpstr>PowerPointova prezentacija</vt:lpstr>
      <vt:lpstr>PowerPointova prezentacija</vt:lpstr>
      <vt:lpstr>PowerPointova prezentacija</vt:lpstr>
      <vt:lpstr>PROJEKT:       OMIŠ KROZ POVIJESNA            RAZDOBLJA</vt:lpstr>
      <vt:lpstr>                             CRKVA  SV. PETRA</vt:lpstr>
      <vt:lpstr>             MIRABELA</vt:lpstr>
      <vt:lpstr>PowerPointova prezentacija</vt:lpstr>
      <vt:lpstr>PowerPointova prezentacija</vt:lpstr>
      <vt:lpstr>PowerPointova prezentacija</vt:lpstr>
      <vt:lpstr>PROJEKT : HRVATSKI NAROD U II. SVJETSKOM RATU</vt:lpstr>
      <vt:lpstr>DOMOBRANI  ZAROBLJENI KOD   KAMENSKOG , LIPANJ 1942.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AKTIV</dc:title>
  <dc:creator>TT</dc:creator>
  <cp:lastModifiedBy>TT</cp:lastModifiedBy>
  <cp:revision>7</cp:revision>
  <dcterms:created xsi:type="dcterms:W3CDTF">2016-06-27T21:30:54Z</dcterms:created>
  <dcterms:modified xsi:type="dcterms:W3CDTF">2016-06-27T22:38:37Z</dcterms:modified>
</cp:coreProperties>
</file>