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71" r:id="rId6"/>
    <p:sldId id="259" r:id="rId7"/>
    <p:sldId id="261" r:id="rId8"/>
    <p:sldId id="262" r:id="rId9"/>
    <p:sldId id="263" r:id="rId10"/>
    <p:sldId id="264" r:id="rId11"/>
    <p:sldId id="267" r:id="rId12"/>
    <p:sldId id="268" r:id="rId13"/>
    <p:sldId id="272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6B8F44-B885-4A45-8251-CC5234BB26F8}" type="datetimeFigureOut">
              <a:rPr lang="hr-HR" smtClean="0"/>
              <a:t>5.7.2017.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75B97F-F54B-40EB-84C1-50C9D1AB1485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406480" cy="1894362"/>
          </a:xfrm>
        </p:spPr>
        <p:txBody>
          <a:bodyPr>
            <a:normAutofit/>
          </a:bodyPr>
          <a:lstStyle/>
          <a:p>
            <a:r>
              <a:rPr lang="hr-HR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 POVIJESTI</a:t>
            </a:r>
            <a:endParaRPr lang="hr-HR" sz="5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6172200" cy="260214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Profesori: Nenad Brzović</a:t>
            </a:r>
          </a:p>
          <a:p>
            <a:r>
              <a:rPr lang="hr-HR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Romeo </a:t>
            </a:r>
            <a:r>
              <a:rPr lang="hr-HR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Jerčić</a:t>
            </a:r>
            <a:endParaRPr lang="hr-HR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Srećko Kovačić</a:t>
            </a:r>
            <a:endParaRPr lang="hr-HR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1115616" y="620688"/>
            <a:ext cx="6912768" cy="558924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1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827584" y="692696"/>
            <a:ext cx="7020272" cy="54006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2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971600" y="908720"/>
            <a:ext cx="6768752" cy="518457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1187624" y="1052736"/>
            <a:ext cx="6768752" cy="511256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06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971600" y="620688"/>
            <a:ext cx="7056784" cy="54006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77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899592" y="476672"/>
            <a:ext cx="7092280" cy="561662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HVALA NA PAŽNJI !</a:t>
            </a:r>
            <a:endParaRPr lang="hr-HR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5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51560"/>
          </a:xfrm>
        </p:spPr>
        <p:txBody>
          <a:bodyPr>
            <a:normAutofit/>
          </a:bodyPr>
          <a:lstStyle/>
          <a:p>
            <a:r>
              <a:rPr lang="hr-HR" dirty="0" smtClean="0"/>
              <a:t>ŽUPANIJSKO NATJECANJE IZ POVIJESTI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2920" y="404664"/>
            <a:ext cx="8183880" cy="5544616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8. razred :</a:t>
            </a:r>
          </a:p>
          <a:p>
            <a:pPr marL="0" indent="0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Mateo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Raboteg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– 7. mjesto</a:t>
            </a:r>
          </a:p>
          <a:p>
            <a:pPr marL="0" indent="0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Anamarija </a:t>
            </a:r>
            <a:r>
              <a:rPr lang="hr-HR" sz="3200" dirty="0" err="1" smtClean="0">
                <a:latin typeface="Times New Roman" pitchFamily="18" charset="0"/>
                <a:cs typeface="Times New Roman" pitchFamily="18" charset="0"/>
              </a:rPr>
              <a:t>Uvanović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– 21. mjesto</a:t>
            </a:r>
          </a:p>
          <a:p>
            <a:pPr marL="0" indent="0">
              <a:buNone/>
            </a:pPr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7. razred : </a:t>
            </a:r>
          </a:p>
          <a:p>
            <a:pPr marL="0" indent="0">
              <a:buNone/>
            </a:pP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Petra Stipanović – 9. mjesto</a:t>
            </a:r>
          </a:p>
          <a:p>
            <a:pPr marL="0" indent="0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Mate Kovačević – 12. mjesto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r="20019"/>
          <a:stretch>
            <a:fillRect/>
          </a:stretch>
        </p:blipFill>
        <p:spPr>
          <a:xfrm>
            <a:off x="971600" y="1268760"/>
            <a:ext cx="6984776" cy="460851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4437878" cy="787941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MUZEJ HAS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51560"/>
          </a:xfrm>
        </p:spPr>
        <p:txBody>
          <a:bodyPr/>
          <a:lstStyle/>
          <a:p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1187624" y="908720"/>
            <a:ext cx="6624736" cy="532859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6992808" cy="108012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MEŠTROVIĆEVA GALERIJA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885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51560"/>
          </a:xfrm>
        </p:spPr>
        <p:txBody>
          <a:bodyPr/>
          <a:lstStyle/>
          <a:p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r="24703"/>
          <a:stretch>
            <a:fillRect/>
          </a:stretch>
        </p:blipFill>
        <p:spPr>
          <a:xfrm>
            <a:off x="1619672" y="1124744"/>
            <a:ext cx="6172200" cy="5177796"/>
          </a:xfrm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357758" cy="859949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VUKOVAR</a:t>
            </a: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5156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PROJEKT „OMIŠKI GUSARI”</a:t>
            </a:r>
            <a:endParaRPr lang="hr-H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1115616" y="1484784"/>
            <a:ext cx="6840760" cy="4608512"/>
          </a:xfrm>
        </p:spPr>
      </p:pic>
    </p:spTree>
    <p:extLst>
      <p:ext uri="{BB962C8B-B14F-4D97-AF65-F5344CB8AC3E}">
        <p14:creationId xmlns:p14="http://schemas.microsoft.com/office/powerpoint/2010/main" val="2355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1043608" y="980728"/>
            <a:ext cx="6948264" cy="496855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4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971600" y="836712"/>
            <a:ext cx="6948264" cy="504056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1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>
          <a:xfrm>
            <a:off x="971600" y="1124744"/>
            <a:ext cx="7092280" cy="496855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2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66</Words>
  <Application>Microsoft Office PowerPoint</Application>
  <PresentationFormat>Prikaz na zaslonu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Oriel</vt:lpstr>
      <vt:lpstr>AKTIV POVIJESTI</vt:lpstr>
      <vt:lpstr>ŽUPANIJSKO NATJECANJE IZ POVIJESTI</vt:lpstr>
      <vt:lpstr>PowerPointova prezentacija</vt:lpstr>
      <vt:lpstr>PowerPointova prezentacija</vt:lpstr>
      <vt:lpstr>PowerPointova prezentacija</vt:lpstr>
      <vt:lpstr>PROJEKT „OMIŠKI GUSARI”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PAŽNJI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 POVIJESTI</dc:title>
  <dc:creator>TT</dc:creator>
  <cp:lastModifiedBy>TT</cp:lastModifiedBy>
  <cp:revision>10</cp:revision>
  <dcterms:created xsi:type="dcterms:W3CDTF">2017-07-05T20:06:22Z</dcterms:created>
  <dcterms:modified xsi:type="dcterms:W3CDTF">2017-07-05T21:49:59Z</dcterms:modified>
</cp:coreProperties>
</file>