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071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365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4473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2495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4889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7966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5296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122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821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59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897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574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208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784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823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560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3C8A5-5E7B-4030-B296-A7ADDF077B3F}" type="datetimeFigureOut">
              <a:rPr lang="hr-HR" smtClean="0"/>
              <a:t>2.2.2023.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99A766-7879-4195-9AD4-5C17236DC05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772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90F4D7-08D7-4221-A828-384C48930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8351" y="1093509"/>
            <a:ext cx="8095652" cy="2957327"/>
          </a:xfrm>
        </p:spPr>
        <p:txBody>
          <a:bodyPr/>
          <a:lstStyle/>
          <a:p>
            <a:pPr algn="ctr"/>
            <a:r>
              <a:rPr lang="hr-HR" dirty="0"/>
              <a:t>Rezultati ankete za učenike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58EEEFC-D8C7-4588-915F-13471D72B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204355"/>
            <a:ext cx="7766936" cy="126319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hr-HR" sz="4000" dirty="0"/>
              <a:t>NASTAVA NA DALJINU</a:t>
            </a:r>
          </a:p>
          <a:p>
            <a:pPr algn="ctr"/>
            <a:r>
              <a:rPr lang="hr-HR" sz="4000" dirty="0"/>
              <a:t>5.-8.razred</a:t>
            </a:r>
          </a:p>
        </p:txBody>
      </p:sp>
    </p:spTree>
    <p:extLst>
      <p:ext uri="{BB962C8B-B14F-4D97-AF65-F5344CB8AC3E}">
        <p14:creationId xmlns:p14="http://schemas.microsoft.com/office/powerpoint/2010/main" val="2935630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rms response chart. Question title: 9. Imam svoj plan rada i strukturu radnog dana (usvojio sam rutinu kada ustajem, pristupam nastavi, radim zadatke, odmaram).. Number of responses: 225 responses.">
            <a:extLst>
              <a:ext uri="{FF2B5EF4-FFF2-40B4-BE49-F238E27FC236}">
                <a16:creationId xmlns:a16="http://schemas.microsoft.com/office/drawing/2014/main" id="{95D555D9-8251-4CFC-823E-B79C8A91E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0"/>
            <a:ext cx="9336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680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rms response chart. Question title: 10. Nastavno gradivo i upute, kao i zadatke za rad, učitelji jasno objavljuju i znam što mi je činiti.. Number of responses: 225 responses.">
            <a:extLst>
              <a:ext uri="{FF2B5EF4-FFF2-40B4-BE49-F238E27FC236}">
                <a16:creationId xmlns:a16="http://schemas.microsoft.com/office/drawing/2014/main" id="{F148BC66-8D00-4E5F-80EA-0C2311427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0"/>
            <a:ext cx="9336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073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rms response chart. Question title: 11. Pitam učitelja ukoliko mi je potrebno pojašnjenje gradiva ili mi nije jasno što trebamo napraviti.   . Number of responses: 225 responses.">
            <a:extLst>
              <a:ext uri="{FF2B5EF4-FFF2-40B4-BE49-F238E27FC236}">
                <a16:creationId xmlns:a16="http://schemas.microsoft.com/office/drawing/2014/main" id="{C4B655A5-3DEC-448F-8F12-A52F2D973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0"/>
            <a:ext cx="9336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080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orms response chart. Question title: 12. Zadatake za samostalni (domaći) rad učitelji zadaju:. Number of responses: 225 responses.">
            <a:extLst>
              <a:ext uri="{FF2B5EF4-FFF2-40B4-BE49-F238E27FC236}">
                <a16:creationId xmlns:a16="http://schemas.microsoft.com/office/drawing/2014/main" id="{BDA03828-D3BF-43D5-8DFA-729312931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0"/>
            <a:ext cx="10064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85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orms response chart. Question title: 13. Učitelji traže povratnu informaciju o izradi zadataka.. Number of responses: 225 responses.">
            <a:extLst>
              <a:ext uri="{FF2B5EF4-FFF2-40B4-BE49-F238E27FC236}">
                <a16:creationId xmlns:a16="http://schemas.microsoft.com/office/drawing/2014/main" id="{DF0EE4A6-375F-491C-8A8F-C1090C686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0"/>
            <a:ext cx="10064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819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orms response chart. Question title: 14. Učitelji nam dovoljno pojasne gradivo uz pomoć materijala koje objavljuju te nam daju dodatne upute, prate nas u radu te nam pružaju potrebnu podršku.. Number of responses: 225 responses.">
            <a:extLst>
              <a:ext uri="{FF2B5EF4-FFF2-40B4-BE49-F238E27FC236}">
                <a16:creationId xmlns:a16="http://schemas.microsoft.com/office/drawing/2014/main" id="{B92AA471-05CA-4403-9B28-D1555C879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0"/>
            <a:ext cx="9336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546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orms response chart. Question title: 15. Kako bi ocijenio nastavu na daljinu, sviđa li ti se ovaj način rada?. Number of responses: 225 responses.">
            <a:extLst>
              <a:ext uri="{FF2B5EF4-FFF2-40B4-BE49-F238E27FC236}">
                <a16:creationId xmlns:a16="http://schemas.microsoft.com/office/drawing/2014/main" id="{4043FA59-FE89-4357-8F83-CE2CF60CB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0"/>
            <a:ext cx="9336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722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12F309-FD42-43C0-8AC2-1CE7BCAF6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/>
              <a:t>16. Što bi posebno izdvojio da ti se jako sviđa ili jako ne sviđa kod nastave na daljinu u odnosu na uobičajeni nastavni proces?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4AFE271-C226-4764-9E56-9DD8397CB1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6A3937-8439-4924-A3EF-86FCFCF14A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dirty="0"/>
              <a:t>Lakše je shvatiti gradivo u učionici neposredno od učitelja</a:t>
            </a:r>
          </a:p>
          <a:p>
            <a:r>
              <a:rPr lang="hr-HR" dirty="0"/>
              <a:t>Nedostaju im prijatelji</a:t>
            </a:r>
          </a:p>
          <a:p>
            <a:r>
              <a:rPr lang="hr-HR" dirty="0"/>
              <a:t>Previše zadataka</a:t>
            </a:r>
          </a:p>
          <a:p>
            <a:r>
              <a:rPr lang="hr-HR" dirty="0"/>
              <a:t>Oduzima više vremena</a:t>
            </a:r>
          </a:p>
          <a:p>
            <a:r>
              <a:rPr lang="hr-HR" dirty="0"/>
              <a:t>Ne mogu poslati zadatak</a:t>
            </a:r>
          </a:p>
          <a:p>
            <a:r>
              <a:rPr lang="hr-HR" i="1" dirty="0"/>
              <a:t>„Samo ću reći da moja klupa vrijedi zlata.”</a:t>
            </a:r>
          </a:p>
          <a:p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1237BE6-8D3C-4090-B420-B50B38A45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F4900EC-48DB-4ABE-87D4-D26FCB55A7B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r-HR" dirty="0"/>
              <a:t>Obogaćuju informatička znanja</a:t>
            </a:r>
          </a:p>
          <a:p>
            <a:r>
              <a:rPr lang="hr-HR" dirty="0"/>
              <a:t>Kvizovi</a:t>
            </a:r>
          </a:p>
          <a:p>
            <a:r>
              <a:rPr lang="hr-HR" dirty="0"/>
              <a:t>Mogućnost ponovnog pregledavanja i komunikacije s učiteljima</a:t>
            </a:r>
          </a:p>
          <a:p>
            <a:r>
              <a:rPr lang="hr-HR" i="1"/>
              <a:t>„A </a:t>
            </a:r>
            <a:r>
              <a:rPr lang="hr-HR" i="1" dirty="0"/>
              <a:t>dobro je to da bar nekako možemo imati </a:t>
            </a:r>
            <a:r>
              <a:rPr lang="hr-HR" i="1"/>
              <a:t>školu.”</a:t>
            </a:r>
            <a:endParaRPr lang="hr-HR" i="1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8" name="Grafika 7" descr="Tužno lice bez ispune">
            <a:extLst>
              <a:ext uri="{FF2B5EF4-FFF2-40B4-BE49-F238E27FC236}">
                <a16:creationId xmlns:a16="http://schemas.microsoft.com/office/drawing/2014/main" id="{BA5458BC-03C9-4F36-8AB1-D3B972445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6870" y="1930400"/>
            <a:ext cx="914400" cy="914400"/>
          </a:xfrm>
          <a:prstGeom prst="rect">
            <a:avLst/>
          </a:prstGeom>
        </p:spPr>
      </p:pic>
      <p:pic>
        <p:nvPicPr>
          <p:cNvPr id="10" name="Grafika 9" descr="Nasmijano lice bez ispune">
            <a:extLst>
              <a:ext uri="{FF2B5EF4-FFF2-40B4-BE49-F238E27FC236}">
                <a16:creationId xmlns:a16="http://schemas.microsoft.com/office/drawing/2014/main" id="{7E45808B-E31D-4FC4-AD51-B97D8F5C5C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61134" y="19919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4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rms response chart. Question title: 1. Označi razred koji pohađaš.. Number of responses: 225 responses.">
            <a:extLst>
              <a:ext uri="{FF2B5EF4-FFF2-40B4-BE49-F238E27FC236}">
                <a16:creationId xmlns:a16="http://schemas.microsoft.com/office/drawing/2014/main" id="{91384025-9E0C-43C5-B4AA-726C450F7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0"/>
            <a:ext cx="10064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57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rms response chart. Question title: 2. Označi svoj spol.. Number of responses: 225 responses.">
            <a:extLst>
              <a:ext uri="{FF2B5EF4-FFF2-40B4-BE49-F238E27FC236}">
                <a16:creationId xmlns:a16="http://schemas.microsoft.com/office/drawing/2014/main" id="{F06D8B8E-602A-4A0D-857F-3E3526F05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0"/>
            <a:ext cx="10064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908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rms response chart. Question title: 3. Oprema koju koristim za praćenje nastave na daljinu je u redu i nemam poteškoća u upotrebi iste.. Number of responses: 225 responses.">
            <a:extLst>
              <a:ext uri="{FF2B5EF4-FFF2-40B4-BE49-F238E27FC236}">
                <a16:creationId xmlns:a16="http://schemas.microsoft.com/office/drawing/2014/main" id="{7AC2B8C6-D9E7-4896-9D61-8A76336C3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0"/>
            <a:ext cx="9336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285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rms response chart. Question title: 4. Roditelj (ili neka druga osoba) mi pomaže pri radu s računalom, pristupanju online sadržajima ili kada treba poslati zadatke učiteljima.. Number of responses: 225 responses.">
            <a:extLst>
              <a:ext uri="{FF2B5EF4-FFF2-40B4-BE49-F238E27FC236}">
                <a16:creationId xmlns:a16="http://schemas.microsoft.com/office/drawing/2014/main" id="{1E2AAC7B-6E70-4BB9-BE51-A7966F0AB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0"/>
            <a:ext cx="9336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44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rms response chart. Question title: 5. Kod kuće imam svoj mirni radni kutak za učenje, uvijek isto mjesto, radni stol s potrebnim priborom.  . Number of responses: 225 responses.">
            <a:extLst>
              <a:ext uri="{FF2B5EF4-FFF2-40B4-BE49-F238E27FC236}">
                <a16:creationId xmlns:a16="http://schemas.microsoft.com/office/drawing/2014/main" id="{1C410145-3D0B-4202-A92C-12FEA52FB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0"/>
            <a:ext cx="9336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1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rms response chart. Question title: 6. Pratiš li nastavu na daljinu redovito.. Number of responses: 225 responses.">
            <a:extLst>
              <a:ext uri="{FF2B5EF4-FFF2-40B4-BE49-F238E27FC236}">
                <a16:creationId xmlns:a16="http://schemas.microsoft.com/office/drawing/2014/main" id="{F914F9D6-1D34-428B-9C9F-80C4982F3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0"/>
            <a:ext cx="10064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155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rms response chart. Question title: 7. Ukoliko se svaki dan ne uključuješ na nastavu, što je razlog?. Number of responses: 225 responses.">
            <a:extLst>
              <a:ext uri="{FF2B5EF4-FFF2-40B4-BE49-F238E27FC236}">
                <a16:creationId xmlns:a16="http://schemas.microsoft.com/office/drawing/2014/main" id="{B57678BE-EC64-45BF-A662-E1FA5A7DE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0"/>
            <a:ext cx="9336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714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rms response chart. Question title: 8. Procijeni koliko dnevno vremena provedeš vezano uz nastavu i izradu zadataka.. Number of responses: 225 responses.">
            <a:extLst>
              <a:ext uri="{FF2B5EF4-FFF2-40B4-BE49-F238E27FC236}">
                <a16:creationId xmlns:a16="http://schemas.microsoft.com/office/drawing/2014/main" id="{14BA5659-D60B-40AD-857D-66AACA850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0"/>
            <a:ext cx="9336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829394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</TotalTime>
  <Words>92</Words>
  <Application>Microsoft Office PowerPoint</Application>
  <PresentationFormat>Široki zaslon</PresentationFormat>
  <Paragraphs>14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Faseta</vt:lpstr>
      <vt:lpstr>Rezultati ankete za učenike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16. Što bi posebno izdvojio da ti se jako sviđa ili jako ne sviđa kod nastave na daljinu u odnosu na uobičajeni nastavni proces?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Rezultati ankete za učenike i roditelje 1.-4.razreda</dc:title>
  <dc:creator>NEDILJKA GLAVINOVIĆ</dc:creator>
  <cp:lastModifiedBy>Sanja Pešić</cp:lastModifiedBy>
  <cp:revision>10</cp:revision>
  <dcterms:created xsi:type="dcterms:W3CDTF">2020-04-15T12:40:46Z</dcterms:created>
  <dcterms:modified xsi:type="dcterms:W3CDTF">2023-02-02T07:33:58Z</dcterms:modified>
</cp:coreProperties>
</file>