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71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65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47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49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88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96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29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22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21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97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7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08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84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2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6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72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90F4D7-08D7-4221-A828-384C48930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351" y="1093509"/>
            <a:ext cx="8095652" cy="2957327"/>
          </a:xfrm>
        </p:spPr>
        <p:txBody>
          <a:bodyPr/>
          <a:lstStyle/>
          <a:p>
            <a:pPr algn="ctr"/>
            <a:r>
              <a:rPr lang="hr-HR" dirty="0"/>
              <a:t>Rezultati ankete za roditelje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8EEEFC-D8C7-4588-915F-13471D72B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204355"/>
            <a:ext cx="7766936" cy="12631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sz="4000" dirty="0"/>
              <a:t>NASTAVA NA DALJINU</a:t>
            </a:r>
          </a:p>
          <a:p>
            <a:pPr algn="ctr"/>
            <a:r>
              <a:rPr lang="hr-HR" sz="4000" dirty="0"/>
              <a:t>5.-8.razred</a:t>
            </a:r>
          </a:p>
        </p:txBody>
      </p:sp>
    </p:spTree>
    <p:extLst>
      <p:ext uri="{BB962C8B-B14F-4D97-AF65-F5344CB8AC3E}">
        <p14:creationId xmlns:p14="http://schemas.microsoft.com/office/powerpoint/2010/main" val="293563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 response chart. Question title: 9. Koliko prosječno vremena vaše dijete utroši na obveze vezane uz nastavu na daljinu?. Number of responses: 280 responses.">
            <a:extLst>
              <a:ext uri="{FF2B5EF4-FFF2-40B4-BE49-F238E27FC236}">
                <a16:creationId xmlns:a16="http://schemas.microsoft.com/office/drawing/2014/main" id="{4C8E69A2-8532-4B91-B115-0E18F3D7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8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 response chart. Question title: 10. Kako bi ocijenili kako se vašem djetetu sviđa ovaj način rada?. Number of responses: 279 responses.">
            <a:extLst>
              <a:ext uri="{FF2B5EF4-FFF2-40B4-BE49-F238E27FC236}">
                <a16:creationId xmlns:a16="http://schemas.microsoft.com/office/drawing/2014/main" id="{A5F9A3D6-3B39-4623-A6A0-2738C8065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7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7A653C-AB08-4883-A701-A438D448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11. Imate li kakve prijedloge ili mišljenja koja biste voljeli podijeliti s nama?</a:t>
            </a: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71B0D3DC-C445-413D-A3E7-71D92D487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FCD6D08-6DD0-44B5-8035-078F31271B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Roditelj objašnjava lekcije</a:t>
            </a:r>
            <a:endParaRPr lang="hr-HR" dirty="0"/>
          </a:p>
          <a:p>
            <a:r>
              <a:rPr lang="hr-HR" dirty="0"/>
              <a:t>Većinu vremena provode ispred ekrana</a:t>
            </a:r>
          </a:p>
          <a:p>
            <a:r>
              <a:rPr lang="hr-HR" dirty="0"/>
              <a:t>Nedovoljna informatička znanja</a:t>
            </a:r>
          </a:p>
          <a:p>
            <a:r>
              <a:rPr lang="hr-HR" dirty="0"/>
              <a:t>Previše sadržaja, zadataka</a:t>
            </a:r>
          </a:p>
          <a:p>
            <a:r>
              <a:rPr lang="hr-HR" dirty="0"/>
              <a:t>Nepravovremene povratne informacije</a:t>
            </a:r>
          </a:p>
          <a:p>
            <a:r>
              <a:rPr lang="hr-HR" dirty="0"/>
              <a:t>Dodati zvukovna objašnjenja prezentacijama i češće koristiti </a:t>
            </a:r>
            <a:r>
              <a:rPr lang="hr-HR" dirty="0" err="1"/>
              <a:t>videopoziv</a:t>
            </a:r>
            <a:endParaRPr lang="hr-HR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2F5AC8D8-E630-4D4E-B19F-2EA0D6EC1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27971B7-783A-455C-B6AA-4E8B55AED9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Uče nove vještine</a:t>
            </a:r>
          </a:p>
          <a:p>
            <a:r>
              <a:rPr lang="hr-HR" dirty="0"/>
              <a:t>Bolja organizacija</a:t>
            </a:r>
          </a:p>
          <a:p>
            <a:r>
              <a:rPr lang="hr-HR" dirty="0"/>
              <a:t>Samostalniji</a:t>
            </a:r>
          </a:p>
          <a:p>
            <a:r>
              <a:rPr lang="hr-HR" dirty="0"/>
              <a:t>Implementirati u redovnu nastavu</a:t>
            </a:r>
          </a:p>
          <a:p>
            <a:r>
              <a:rPr lang="hr-HR" dirty="0"/>
              <a:t>Kvizovi</a:t>
            </a:r>
          </a:p>
          <a:p>
            <a:endParaRPr lang="hr-HR" dirty="0"/>
          </a:p>
        </p:txBody>
      </p:sp>
      <p:pic>
        <p:nvPicPr>
          <p:cNvPr id="12" name="Grafika 11" descr="Nasmijano lice bez ispune">
            <a:extLst>
              <a:ext uri="{FF2B5EF4-FFF2-40B4-BE49-F238E27FC236}">
                <a16:creationId xmlns:a16="http://schemas.microsoft.com/office/drawing/2014/main" id="{AC9CDDC2-3882-4BF7-A76B-538DD943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6895" y="1706252"/>
            <a:ext cx="914400" cy="914400"/>
          </a:xfrm>
          <a:prstGeom prst="rect">
            <a:avLst/>
          </a:prstGeom>
        </p:spPr>
      </p:pic>
      <p:pic>
        <p:nvPicPr>
          <p:cNvPr id="14" name="Grafika 13" descr="Tužno lice bez ispune">
            <a:extLst>
              <a:ext uri="{FF2B5EF4-FFF2-40B4-BE49-F238E27FC236}">
                <a16:creationId xmlns:a16="http://schemas.microsoft.com/office/drawing/2014/main" id="{BDC8998C-22ED-4839-8677-AC4B1F037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9736" y="1649690"/>
            <a:ext cx="1016523" cy="10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1. Označite razred koji pohađa vaše dijete. Number of responses: 279 responses.">
            <a:extLst>
              <a:ext uri="{FF2B5EF4-FFF2-40B4-BE49-F238E27FC236}">
                <a16:creationId xmlns:a16="http://schemas.microsoft.com/office/drawing/2014/main" id="{3E859D77-3DF2-4DA3-A4B1-2860CB1DD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7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2. Označite spol djeteta.. Number of responses: 279 responses.">
            <a:extLst>
              <a:ext uri="{FF2B5EF4-FFF2-40B4-BE49-F238E27FC236}">
                <a16:creationId xmlns:a16="http://schemas.microsoft.com/office/drawing/2014/main" id="{20986E39-CF6F-4180-A82E-9E96D5A6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0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3. Snalazi li se vaše dijete u nastavi na daljinu?. Number of responses: 280 responses.">
            <a:extLst>
              <a:ext uri="{FF2B5EF4-FFF2-40B4-BE49-F238E27FC236}">
                <a16:creationId xmlns:a16="http://schemas.microsoft.com/office/drawing/2014/main" id="{00270D9E-5A08-47AE-AA39-3DC67971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8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4, Koliko često vaše dijete treba pomoć u radu?. Number of responses: 280 responses.">
            <a:extLst>
              <a:ext uri="{FF2B5EF4-FFF2-40B4-BE49-F238E27FC236}">
                <a16:creationId xmlns:a16="http://schemas.microsoft.com/office/drawing/2014/main" id="{B9646E43-5A24-400B-86AA-FA2F786F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5, Kome se vaše dijete obraća za pomoć, ako mu je potrebna?. Number of responses: 280 responses.">
            <a:extLst>
              <a:ext uri="{FF2B5EF4-FFF2-40B4-BE49-F238E27FC236}">
                <a16:creationId xmlns:a16="http://schemas.microsoft.com/office/drawing/2014/main" id="{FADE1DB0-F152-4D03-BC07-7B48CDA2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6. Smatrate li da nastava na daljinu vašem djetetu oduzima više vremena u odnosu na redovnu nastavu?. Number of responses: 280 responses.">
            <a:extLst>
              <a:ext uri="{FF2B5EF4-FFF2-40B4-BE49-F238E27FC236}">
                <a16:creationId xmlns:a16="http://schemas.microsoft.com/office/drawing/2014/main" id="{DA5ADB30-659C-4C6B-92D0-28637940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5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7. Predstavlja li nastava na daljinu izazov za vaše dijete?. Number of responses: 280 responses.">
            <a:extLst>
              <a:ext uri="{FF2B5EF4-FFF2-40B4-BE49-F238E27FC236}">
                <a16:creationId xmlns:a16="http://schemas.microsoft.com/office/drawing/2014/main" id="{09E84684-B3E5-46DE-94ED-D1670C95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1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orms response chart. Question title: 8. Molim vas označite poteškoće na koje vaše dijete nailazi u nastavi na daljinu:. Number of responses: 280 responses.">
            <a:extLst>
              <a:ext uri="{FF2B5EF4-FFF2-40B4-BE49-F238E27FC236}">
                <a16:creationId xmlns:a16="http://schemas.microsoft.com/office/drawing/2014/main" id="{DFB5366F-D2F0-4982-8616-796935FF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2939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64</Words>
  <Application>Microsoft Office PowerPoint</Application>
  <PresentationFormat>Široki zaslon</PresentationFormat>
  <Paragraphs>15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Faseta</vt:lpstr>
      <vt:lpstr>Rezultati ankete za roditelje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11. Imate li kakve prijedloge ili mišljenja koja biste voljeli podijeliti s nama?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ankete za učenike i roditelje 1.-4.razreda</dc:title>
  <dc:creator>NEDILJKA GLAVINOVIĆ</dc:creator>
  <cp:lastModifiedBy>Sanja Pešić</cp:lastModifiedBy>
  <cp:revision>14</cp:revision>
  <dcterms:created xsi:type="dcterms:W3CDTF">2020-04-15T12:40:46Z</dcterms:created>
  <dcterms:modified xsi:type="dcterms:W3CDTF">2023-02-02T07:31:11Z</dcterms:modified>
</cp:coreProperties>
</file>