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8" r:id="rId6"/>
    <p:sldId id="269" r:id="rId7"/>
    <p:sldId id="270" r:id="rId8"/>
    <p:sldId id="271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01CA-702C-4A2A-B029-C3D9BB532AA4}" type="datetimeFigureOut">
              <a:rPr lang="hr-HR" smtClean="0"/>
              <a:t>19.11.2018.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22B1-CF1F-41C5-87A4-CC073B115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9937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01CA-702C-4A2A-B029-C3D9BB532AA4}" type="datetimeFigureOut">
              <a:rPr lang="hr-HR" smtClean="0"/>
              <a:t>19.11.2018.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22B1-CF1F-41C5-87A4-CC073B115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4892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01CA-702C-4A2A-B029-C3D9BB532AA4}" type="datetimeFigureOut">
              <a:rPr lang="hr-HR" smtClean="0"/>
              <a:t>19.11.2018.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22B1-CF1F-41C5-87A4-CC073B115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674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01CA-702C-4A2A-B029-C3D9BB532AA4}" type="datetimeFigureOut">
              <a:rPr lang="hr-HR" smtClean="0"/>
              <a:t>19.11.2018.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22B1-CF1F-41C5-87A4-CC073B115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1296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01CA-702C-4A2A-B029-C3D9BB532AA4}" type="datetimeFigureOut">
              <a:rPr lang="hr-HR" smtClean="0"/>
              <a:t>19.11.2018.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22B1-CF1F-41C5-87A4-CC073B115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917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01CA-702C-4A2A-B029-C3D9BB532AA4}" type="datetimeFigureOut">
              <a:rPr lang="hr-HR" smtClean="0"/>
              <a:t>19.11.2018.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22B1-CF1F-41C5-87A4-CC073B115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996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01CA-702C-4A2A-B029-C3D9BB532AA4}" type="datetimeFigureOut">
              <a:rPr lang="hr-HR" smtClean="0"/>
              <a:t>19.11.2018.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22B1-CF1F-41C5-87A4-CC073B115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04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01CA-702C-4A2A-B029-C3D9BB532AA4}" type="datetimeFigureOut">
              <a:rPr lang="hr-HR" smtClean="0"/>
              <a:t>19.11.2018.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22B1-CF1F-41C5-87A4-CC073B115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834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01CA-702C-4A2A-B029-C3D9BB532AA4}" type="datetimeFigureOut">
              <a:rPr lang="hr-HR" smtClean="0"/>
              <a:t>19.11.2018.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22B1-CF1F-41C5-87A4-CC073B115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714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01CA-702C-4A2A-B029-C3D9BB532AA4}" type="datetimeFigureOut">
              <a:rPr lang="hr-HR" smtClean="0"/>
              <a:t>19.11.2018.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22B1-CF1F-41C5-87A4-CC073B115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4621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01CA-702C-4A2A-B029-C3D9BB532AA4}" type="datetimeFigureOut">
              <a:rPr lang="hr-HR" smtClean="0"/>
              <a:t>19.11.2018.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22B1-CF1F-41C5-87A4-CC073B115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115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101CA-702C-4A2A-B029-C3D9BB532AA4}" type="datetimeFigureOut">
              <a:rPr lang="hr-HR" smtClean="0"/>
              <a:t>19.11.2018.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E22B1-CF1F-41C5-87A4-CC073B115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493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Hrvatske katedrale 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44025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Katedrala Marije Majke Crkve - Mostar</a:t>
            </a:r>
            <a:endParaRPr lang="hr-H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" y="1916832"/>
            <a:ext cx="4417749" cy="494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021" y="2204864"/>
            <a:ext cx="4662979" cy="353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428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351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Katedrala Rođenja Blažene Djevice Marije u Trebinju</a:t>
            </a:r>
            <a:endParaRPr lang="hr-HR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68" y="2492896"/>
            <a:ext cx="4490532" cy="299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3" y="2420887"/>
            <a:ext cx="4631145" cy="348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795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Katedrala Uzvišenja </a:t>
            </a:r>
            <a:r>
              <a:rPr lang="hr-HR" dirty="0"/>
              <a:t>S</a:t>
            </a:r>
            <a:r>
              <a:rPr lang="hr-HR" dirty="0" smtClean="0"/>
              <a:t>vetoga Križa - Sisak</a:t>
            </a:r>
            <a:endParaRPr lang="hr-H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1328"/>
            <a:ext cx="3923928" cy="522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96044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605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Katedrala svete Terezije </a:t>
            </a:r>
            <a:r>
              <a:rPr lang="hr-HR" dirty="0" err="1" smtClean="0"/>
              <a:t>Avilske</a:t>
            </a:r>
            <a:r>
              <a:rPr lang="hr-HR" dirty="0" smtClean="0"/>
              <a:t> - Bjelovar</a:t>
            </a:r>
            <a:endParaRPr lang="hr-H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27" y="2132856"/>
            <a:ext cx="449999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0803"/>
            <a:ext cx="3824990" cy="533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045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4" y="1274139"/>
            <a:ext cx="9118986" cy="451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700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Katedrala Presvetog srca Isusova - Sarajevo</a:t>
            </a:r>
            <a:endParaRPr lang="hr-HR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395"/>
            <a:ext cx="4632058" cy="508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2936"/>
            <a:ext cx="4499992" cy="270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944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0"/>
            <a:ext cx="9144000" cy="425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861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56"/>
            <a:ext cx="9144000" cy="683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285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Katedrala Svetog Bonaventure – Banja Luka</a:t>
            </a:r>
            <a:endParaRPr lang="hr-HR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1" y="1843880"/>
            <a:ext cx="4465439" cy="446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461445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116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18" y="260648"/>
            <a:ext cx="9154248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298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40</Words>
  <Application>Microsoft Office PowerPoint</Application>
  <PresentationFormat>On-screen Show (4:3)</PresentationFormat>
  <Paragraphs>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Hrvatske katedrale 2</vt:lpstr>
      <vt:lpstr>Katedrala Uzvišenja Svetoga Križa - Sisak</vt:lpstr>
      <vt:lpstr>Katedrala svete Terezije Avilske - Bjelovar</vt:lpstr>
      <vt:lpstr>PowerPoint Presentation</vt:lpstr>
      <vt:lpstr>Katedrala Presvetog srca Isusova - Sarajevo</vt:lpstr>
      <vt:lpstr>PowerPoint Presentation</vt:lpstr>
      <vt:lpstr>PowerPoint Presentation</vt:lpstr>
      <vt:lpstr>Katedrala Svetog Bonaventure – Banja Luka</vt:lpstr>
      <vt:lpstr>PowerPoint Presentation</vt:lpstr>
      <vt:lpstr>Katedrala Marije Majke Crkve - Mostar</vt:lpstr>
      <vt:lpstr>PowerPoint Presentation</vt:lpstr>
      <vt:lpstr>Katedrala Rođenja Blažene Djevice Marije u Trebinju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Hrvatske katedrale 2</dc:title>
  <dc:creator>Korisnik</dc:creator>
  <cp:lastModifiedBy>Korisnik</cp:lastModifiedBy>
  <cp:revision>7</cp:revision>
  <dcterms:created xsi:type="dcterms:W3CDTF">2018-11-14T19:44:34Z</dcterms:created>
  <dcterms:modified xsi:type="dcterms:W3CDTF">2018-11-19T09:40:47Z</dcterms:modified>
</cp:coreProperties>
</file>