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6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2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7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7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6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1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2BAA-F800-4DC4-98A8-59D19FAE687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525A-7194-48F0-AD22-CAED83FF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1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SVECI I BLAŽENICI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8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0" dirty="0" smtClean="0"/>
              <a:t>1. </a:t>
            </a:r>
            <a:r>
              <a:rPr lang="hr-HR" sz="2200" b="0" dirty="0" smtClean="0"/>
              <a:t>Koje je godine Marko Križevčanin proglašen svetim?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000" dirty="0" smtClean="0"/>
              <a:t>a) 1999.</a:t>
            </a:r>
          </a:p>
          <a:p>
            <a:endParaRPr lang="hr-HR" sz="2000" dirty="0"/>
          </a:p>
          <a:p>
            <a:r>
              <a:rPr lang="hr-HR" sz="2000" dirty="0" smtClean="0"/>
              <a:t>b) 1995.</a:t>
            </a:r>
          </a:p>
          <a:p>
            <a:endParaRPr lang="hr-HR" sz="2000" dirty="0"/>
          </a:p>
          <a:p>
            <a:r>
              <a:rPr lang="hr-HR" sz="2000" dirty="0" smtClean="0"/>
              <a:t>c) 1996.</a:t>
            </a:r>
          </a:p>
          <a:p>
            <a:endParaRPr lang="hr-HR" sz="2000" dirty="0"/>
          </a:p>
          <a:p>
            <a:r>
              <a:rPr lang="hr-HR" sz="2000" dirty="0" smtClean="0"/>
              <a:t>d) 1997.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328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2. Kada slavimo blagdan sv. Marka Križevčanina?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 marL="457200" indent="-457200">
              <a:buAutoNum type="alphaLcParenR"/>
            </a:pPr>
            <a:r>
              <a:rPr lang="hr-HR" sz="2000" dirty="0" smtClean="0"/>
              <a:t>15. prosinca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07. rujna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09. srpnja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10. svibnja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725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3. U kojoj državi počiva tijelo sv. Marka Križevčanina?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 marL="457200" indent="-457200">
              <a:buAutoNum type="alphaLcParenR"/>
            </a:pPr>
            <a:r>
              <a:rPr lang="hr-HR" sz="2000" dirty="0" smtClean="0"/>
              <a:t>Hrvatska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Mađarska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Češka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Slovačka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312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4. Kakva je bila obitelj sv. Leopolda?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 marL="457200" indent="-457200">
              <a:buAutoNum type="alphaLcParenR"/>
            </a:pPr>
            <a:r>
              <a:rPr lang="hr-HR" sz="2000" dirty="0" smtClean="0"/>
              <a:t>isključiva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pobožna 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sebična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mnogobrojna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725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5. Kada slavimo blagdan Drinskih mučenica?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 marL="457200" indent="-457200">
              <a:buAutoNum type="alphaLcParenR"/>
            </a:pPr>
            <a:r>
              <a:rPr lang="hr-HR" sz="2000" dirty="0" smtClean="0"/>
              <a:t>15. listopada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15. studenoga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15. prosinca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15. siječnja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031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6. U kojem je gradu sv. Nikola Tavelić podnio mučeničku smrt?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 marL="457200" indent="-457200">
              <a:buAutoNum type="alphaLcParenR"/>
            </a:pPr>
            <a:r>
              <a:rPr lang="hr-HR" sz="2000" dirty="0" err="1" smtClean="0"/>
              <a:t>Tarz</a:t>
            </a:r>
            <a:endParaRPr lang="hr-HR" sz="2000" dirty="0" smtClean="0"/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Damask</a:t>
            </a:r>
            <a:endParaRPr lang="hr-HR" sz="2000" dirty="0" smtClean="0"/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Efez</a:t>
            </a:r>
            <a:endParaRPr lang="hr-HR" sz="2000" dirty="0" smtClean="0"/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Jeruzalem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012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7. Kojega se datuma slavi blagdan blaženoga Ivana Merza?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 marL="457200" indent="-457200">
              <a:buAutoNum type="alphaLcParenR"/>
            </a:pPr>
            <a:r>
              <a:rPr lang="hr-HR" sz="2000" dirty="0" smtClean="0"/>
              <a:t>21. lipnja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12. svibnja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07. rujna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10. svibnja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8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9. Koje se godine rodio Alojzije Stepinac?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 marL="457200" indent="-457200">
              <a:buAutoNum type="alphaLcParenR"/>
            </a:pPr>
            <a:r>
              <a:rPr lang="hr-HR" sz="2000" dirty="0" smtClean="0"/>
              <a:t>1898. 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1909.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1918.</a:t>
            </a:r>
          </a:p>
          <a:p>
            <a:pPr marL="457200" indent="-457200">
              <a:buAutoNum type="alphaLcParenR"/>
            </a:pPr>
            <a:endParaRPr lang="hr-HR" sz="2000" dirty="0"/>
          </a:p>
          <a:p>
            <a:pPr marL="457200" indent="-457200">
              <a:buAutoNum type="alphaLcParenR"/>
            </a:pPr>
            <a:r>
              <a:rPr lang="hr-HR" sz="2000" dirty="0" smtClean="0"/>
              <a:t>1928.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00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160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HRVATSKI SVECI I BLAŽENICI</vt:lpstr>
      <vt:lpstr>1. Koje je godine Marko Križevčanin proglašen svetim?</vt:lpstr>
      <vt:lpstr>2. Kada slavimo blagdan sv. Marka Križevčanina?</vt:lpstr>
      <vt:lpstr>3. U kojoj državi počiva tijelo sv. Marka Križevčanina?</vt:lpstr>
      <vt:lpstr>4. Kakva je bila obitelj sv. Leopolda?</vt:lpstr>
      <vt:lpstr>5. Kada slavimo blagdan Drinskih mučenica?</vt:lpstr>
      <vt:lpstr>6. U kojem je gradu sv. Nikola Tavelić podnio mučeničku smrt?</vt:lpstr>
      <vt:lpstr>7. Kojega se datuma slavi blagdan blaženoga Ivana Merza?</vt:lpstr>
      <vt:lpstr>9. Koje se godine rodio Alojzije Stepinac?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SVECI I BLAŽENICI</dc:title>
  <dc:creator>Marin</dc:creator>
  <cp:lastModifiedBy>Korisnik</cp:lastModifiedBy>
  <cp:revision>5</cp:revision>
  <dcterms:created xsi:type="dcterms:W3CDTF">2015-05-12T15:17:05Z</dcterms:created>
  <dcterms:modified xsi:type="dcterms:W3CDTF">2018-05-07T07:23:38Z</dcterms:modified>
</cp:coreProperties>
</file>