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9144000"/>
  <p:notesSz cx="6858000" cy="9144000"/>
  <p:embeddedFontLst>
    <p:embeddedFont>
      <p:font typeface="Source Sans Pro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ourceSansPr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SourceSansPro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SourceSansPro-italic.fntdata"/><Relationship Id="rId6" Type="http://schemas.openxmlformats.org/officeDocument/2006/relationships/slide" Target="slides/slide1.xml"/><Relationship Id="rId18" Type="http://schemas.openxmlformats.org/officeDocument/2006/relationships/font" Target="fonts/SourceSansPr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2"/>
          <p:cNvCxnSpPr/>
          <p:nvPr/>
        </p:nvCxnSpPr>
        <p:spPr>
          <a:xfrm>
            <a:off x="514350" y="5349902"/>
            <a:ext cx="8629650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" name="Google Shape;16;p2"/>
          <p:cNvSpPr txBox="1"/>
          <p:nvPr>
            <p:ph type="ctrTitle"/>
          </p:nvPr>
        </p:nvSpPr>
        <p:spPr>
          <a:xfrm>
            <a:off x="381000" y="4853411"/>
            <a:ext cx="8458200" cy="1222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381000" y="3886200"/>
            <a:ext cx="8458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480"/>
              </a:spcBef>
              <a:spcAft>
                <a:spcPts val="0"/>
              </a:spcAft>
              <a:buSzPts val="1680"/>
              <a:buNone/>
              <a:defRPr sz="2400">
                <a:solidFill>
                  <a:srgbClr val="44332A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229600" y="6473952"/>
            <a:ext cx="758952" cy="246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 rot="5400000">
            <a:off x="2385218" y="-526257"/>
            <a:ext cx="4525963" cy="86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08610" lvl="0" marL="457200" algn="l">
              <a:spcBef>
                <a:spcPts val="360"/>
              </a:spcBef>
              <a:spcAft>
                <a:spcPts val="0"/>
              </a:spcAft>
              <a:buSzPts val="1260"/>
              <a:buChar char="✕"/>
              <a:defRPr/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+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✕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✱"/>
              <a:defRPr/>
            </a:lvl4pPr>
            <a:lvl5pPr indent="-297179" lvl="4" marL="2286000" algn="l">
              <a:spcBef>
                <a:spcPts val="360"/>
              </a:spcBef>
              <a:spcAft>
                <a:spcPts val="0"/>
              </a:spcAft>
              <a:buSzPts val="1080"/>
              <a:buChar char="✕"/>
              <a:defRPr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+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✱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78" name="Google Shape;78;p11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1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1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showMasterSp="0" type="vertTitleAndTx">
  <p:cSld name="VERTICAL_TITLE_AND_VERTICAL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/>
          <p:nvPr>
            <p:ph type="title"/>
          </p:nvPr>
        </p:nvSpPr>
        <p:spPr>
          <a:xfrm rot="5400000">
            <a:off x="4846637" y="2560638"/>
            <a:ext cx="5851525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" type="body"/>
          </p:nvPr>
        </p:nvSpPr>
        <p:spPr>
          <a:xfrm rot="5400000">
            <a:off x="655638" y="350839"/>
            <a:ext cx="5851525" cy="62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08610" lvl="0" marL="457200" algn="l">
              <a:spcBef>
                <a:spcPts val="360"/>
              </a:spcBef>
              <a:spcAft>
                <a:spcPts val="0"/>
              </a:spcAft>
              <a:buSzPts val="1260"/>
              <a:buChar char="✕"/>
              <a:defRPr/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+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✕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✱"/>
              <a:defRPr/>
            </a:lvl4pPr>
            <a:lvl5pPr indent="-297179" lvl="4" marL="2286000" algn="l">
              <a:spcBef>
                <a:spcPts val="360"/>
              </a:spcBef>
              <a:spcAft>
                <a:spcPts val="0"/>
              </a:spcAft>
              <a:buSzPts val="1080"/>
              <a:buChar char="✕"/>
              <a:defRPr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+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✱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84" name="Google Shape;84;p12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2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2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08610" lvl="0" marL="457200" algn="l">
              <a:spcBef>
                <a:spcPts val="360"/>
              </a:spcBef>
              <a:spcAft>
                <a:spcPts val="0"/>
              </a:spcAft>
              <a:buSzPts val="1260"/>
              <a:buChar char="✕"/>
              <a:defRPr/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+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✕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✱"/>
              <a:defRPr/>
            </a:lvl4pPr>
            <a:lvl5pPr indent="-297179" lvl="4" marL="2286000" algn="l">
              <a:spcBef>
                <a:spcPts val="360"/>
              </a:spcBef>
              <a:spcAft>
                <a:spcPts val="0"/>
              </a:spcAft>
              <a:buSzPts val="1080"/>
              <a:buChar char="✕"/>
              <a:defRPr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+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✱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3581400" y="76200"/>
            <a:ext cx="2895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8229600" y="6473952"/>
            <a:ext cx="758952" cy="246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showMasterSp="0" type="twoTxTwoObj">
  <p:cSld name="TWO_OBJECTS_WITH_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304800" y="5410200"/>
            <a:ext cx="8610600" cy="882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ource Sans Pro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281444" y="666750"/>
            <a:ext cx="4290556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260"/>
              <a:buNone/>
              <a:defRPr b="0" sz="1800" cap="none">
                <a:solidFill>
                  <a:srgbClr val="AF762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12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960"/>
              <a:buNone/>
              <a:defRPr b="1" sz="1600"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+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✱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2" type="body"/>
          </p:nvPr>
        </p:nvSpPr>
        <p:spPr>
          <a:xfrm>
            <a:off x="4645025" y="666750"/>
            <a:ext cx="4292241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260"/>
              <a:buNone/>
              <a:defRPr b="0" sz="1800" cap="none">
                <a:solidFill>
                  <a:srgbClr val="AF762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12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960"/>
              <a:buNone/>
              <a:defRPr b="1" sz="1600"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+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✱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3" type="body"/>
          </p:nvPr>
        </p:nvSpPr>
        <p:spPr>
          <a:xfrm>
            <a:off x="281444" y="1316037"/>
            <a:ext cx="4290556" cy="3941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35280" lvl="0" marL="457200" algn="l">
              <a:spcBef>
                <a:spcPts val="480"/>
              </a:spcBef>
              <a:spcAft>
                <a:spcPts val="0"/>
              </a:spcAft>
              <a:buSzPts val="1680"/>
              <a:buChar char="✕"/>
              <a:defRPr sz="2400"/>
            </a:lvl1pPr>
            <a:lvl2pPr indent="-317500" lvl="1" marL="914400" algn="l">
              <a:spcBef>
                <a:spcPts val="400"/>
              </a:spcBef>
              <a:spcAft>
                <a:spcPts val="0"/>
              </a:spcAft>
              <a:buSzPts val="1400"/>
              <a:buChar char="+"/>
              <a:defRPr sz="2000"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✕"/>
              <a:defRPr sz="1800"/>
            </a:lvl3pPr>
            <a:lvl4pPr indent="-299719" lvl="3" marL="1828800" algn="l">
              <a:spcBef>
                <a:spcPts val="320"/>
              </a:spcBef>
              <a:spcAft>
                <a:spcPts val="0"/>
              </a:spcAft>
              <a:buSzPts val="1120"/>
              <a:buChar char="✱"/>
              <a:defRPr sz="1600"/>
            </a:lvl4pPr>
            <a:lvl5pPr indent="-289560" lvl="4" marL="2286000" algn="l">
              <a:spcBef>
                <a:spcPts val="320"/>
              </a:spcBef>
              <a:spcAft>
                <a:spcPts val="0"/>
              </a:spcAft>
              <a:buSzPts val="960"/>
              <a:buChar char="✕"/>
              <a:defRPr sz="1600"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+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✱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4" type="body"/>
          </p:nvPr>
        </p:nvSpPr>
        <p:spPr>
          <a:xfrm>
            <a:off x="4648730" y="1316037"/>
            <a:ext cx="4288536" cy="3941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35280" lvl="0" marL="457200" algn="l">
              <a:spcBef>
                <a:spcPts val="480"/>
              </a:spcBef>
              <a:spcAft>
                <a:spcPts val="0"/>
              </a:spcAft>
              <a:buSzPts val="1680"/>
              <a:buChar char="✕"/>
              <a:defRPr sz="2400"/>
            </a:lvl1pPr>
            <a:lvl2pPr indent="-317500" lvl="1" marL="914400" algn="l">
              <a:spcBef>
                <a:spcPts val="400"/>
              </a:spcBef>
              <a:spcAft>
                <a:spcPts val="0"/>
              </a:spcAft>
              <a:buSzPts val="1400"/>
              <a:buChar char="+"/>
              <a:defRPr sz="2000"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✕"/>
              <a:defRPr sz="1800"/>
            </a:lvl3pPr>
            <a:lvl4pPr indent="-299719" lvl="3" marL="1828800" algn="l">
              <a:spcBef>
                <a:spcPts val="320"/>
              </a:spcBef>
              <a:spcAft>
                <a:spcPts val="0"/>
              </a:spcAft>
              <a:buSzPts val="1120"/>
              <a:buChar char="✱"/>
              <a:defRPr sz="1600"/>
            </a:lvl4pPr>
            <a:lvl5pPr indent="-289560" lvl="4" marL="2286000" algn="l">
              <a:spcBef>
                <a:spcPts val="320"/>
              </a:spcBef>
              <a:spcAft>
                <a:spcPts val="0"/>
              </a:spcAft>
              <a:buSzPts val="960"/>
              <a:buChar char="✕"/>
              <a:defRPr sz="1600"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+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✱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"/>
          <p:cNvSpPr txBox="1"/>
          <p:nvPr>
            <p:ph idx="12" type="sldNum"/>
          </p:nvPr>
        </p:nvSpPr>
        <p:spPr>
          <a:xfrm>
            <a:off x="8229600" y="6477000"/>
            <a:ext cx="762000" cy="246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  <p:cxnSp>
        <p:nvCxnSpPr>
          <p:cNvPr id="36" name="Google Shape;36;p4"/>
          <p:cNvCxnSpPr/>
          <p:nvPr/>
        </p:nvCxnSpPr>
        <p:spPr>
          <a:xfrm>
            <a:off x="514350" y="6019800"/>
            <a:ext cx="8629650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showMasterSp="0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Google Shape;38;p5"/>
          <p:cNvCxnSpPr/>
          <p:nvPr/>
        </p:nvCxnSpPr>
        <p:spPr>
          <a:xfrm>
            <a:off x="514350" y="3444902"/>
            <a:ext cx="8629650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5"/>
          <p:cNvSpPr txBox="1"/>
          <p:nvPr>
            <p:ph idx="1" type="body"/>
          </p:nvPr>
        </p:nvSpPr>
        <p:spPr>
          <a:xfrm>
            <a:off x="381000" y="1676400"/>
            <a:ext cx="84582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r">
              <a:spcBef>
                <a:spcPts val="40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DCD0B0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>
                <a:solidFill>
                  <a:schemeClr val="lt1"/>
                </a:solidFill>
              </a:defRPr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+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✱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  <p:sp>
        <p:nvSpPr>
          <p:cNvPr id="43" name="Google Shape;43;p5"/>
          <p:cNvSpPr txBox="1"/>
          <p:nvPr>
            <p:ph type="title"/>
          </p:nvPr>
        </p:nvSpPr>
        <p:spPr>
          <a:xfrm>
            <a:off x="180475" y="2947085"/>
            <a:ext cx="8686800" cy="1184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Source Sans Pro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/>
          <p:nvPr>
            <p:ph type="title"/>
          </p:nvPr>
        </p:nvSpPr>
        <p:spPr>
          <a:xfrm>
            <a:off x="301752" y="457200"/>
            <a:ext cx="8686800" cy="8412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" type="body"/>
          </p:nvPr>
        </p:nvSpPr>
        <p:spPr>
          <a:xfrm>
            <a:off x="304800" y="1600200"/>
            <a:ext cx="41910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53060" lvl="0" marL="457200" algn="l">
              <a:spcBef>
                <a:spcPts val="560"/>
              </a:spcBef>
              <a:spcAft>
                <a:spcPts val="0"/>
              </a:spcAft>
              <a:buSzPts val="1960"/>
              <a:buChar char="✕"/>
              <a:defRPr sz="2800"/>
            </a:lvl1pPr>
            <a:lvl2pPr indent="-335280" lvl="1" marL="914400" algn="l">
              <a:spcBef>
                <a:spcPts val="480"/>
              </a:spcBef>
              <a:spcAft>
                <a:spcPts val="0"/>
              </a:spcAft>
              <a:buSzPts val="1680"/>
              <a:buChar char="+"/>
              <a:defRPr sz="2400"/>
            </a:lvl2pPr>
            <a:lvl3pPr indent="-317500" lvl="2" marL="1371600" algn="l">
              <a:spcBef>
                <a:spcPts val="400"/>
              </a:spcBef>
              <a:spcAft>
                <a:spcPts val="0"/>
              </a:spcAft>
              <a:buSzPts val="1400"/>
              <a:buChar char="✕"/>
              <a:defRPr sz="2000"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✱"/>
              <a:defRPr sz="1800"/>
            </a:lvl4pPr>
            <a:lvl5pPr indent="-297179" lvl="4" marL="2286000" algn="l">
              <a:spcBef>
                <a:spcPts val="360"/>
              </a:spcBef>
              <a:spcAft>
                <a:spcPts val="0"/>
              </a:spcAft>
              <a:buSzPts val="1080"/>
              <a:buChar char="✕"/>
              <a:defRPr sz="1800"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+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✱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2" type="body"/>
          </p:nvPr>
        </p:nvSpPr>
        <p:spPr>
          <a:xfrm>
            <a:off x="4648200" y="1600200"/>
            <a:ext cx="43434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53060" lvl="0" marL="457200" algn="l">
              <a:spcBef>
                <a:spcPts val="560"/>
              </a:spcBef>
              <a:spcAft>
                <a:spcPts val="0"/>
              </a:spcAft>
              <a:buSzPts val="1960"/>
              <a:buChar char="✕"/>
              <a:defRPr sz="2800"/>
            </a:lvl1pPr>
            <a:lvl2pPr indent="-335280" lvl="1" marL="914400" algn="l">
              <a:spcBef>
                <a:spcPts val="480"/>
              </a:spcBef>
              <a:spcAft>
                <a:spcPts val="0"/>
              </a:spcAft>
              <a:buSzPts val="1680"/>
              <a:buChar char="+"/>
              <a:defRPr sz="2400"/>
            </a:lvl2pPr>
            <a:lvl3pPr indent="-317500" lvl="2" marL="1371600" algn="l">
              <a:spcBef>
                <a:spcPts val="400"/>
              </a:spcBef>
              <a:spcAft>
                <a:spcPts val="0"/>
              </a:spcAft>
              <a:buSzPts val="1400"/>
              <a:buChar char="✕"/>
              <a:defRPr sz="2000"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✱"/>
              <a:defRPr sz="1800"/>
            </a:lvl4pPr>
            <a:lvl5pPr indent="-297179" lvl="4" marL="2286000" algn="l">
              <a:spcBef>
                <a:spcPts val="360"/>
              </a:spcBef>
              <a:spcAft>
                <a:spcPts val="0"/>
              </a:spcAft>
              <a:buSzPts val="1080"/>
              <a:buChar char="✕"/>
              <a:defRPr sz="1800"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+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✱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6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6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/>
          <p:nvPr>
            <p:ph type="title"/>
          </p:nvPr>
        </p:nvSpPr>
        <p:spPr>
          <a:xfrm>
            <a:off x="301752" y="457200"/>
            <a:ext cx="8686800" cy="8412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7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showMasterSp="0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showMasterSp="0" type="objTx">
  <p:cSld name="OBJECT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9"/>
          <p:cNvCxnSpPr/>
          <p:nvPr/>
        </p:nvCxnSpPr>
        <p:spPr>
          <a:xfrm>
            <a:off x="514350" y="5849117"/>
            <a:ext cx="8629650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9"/>
          <p:cNvSpPr txBox="1"/>
          <p:nvPr>
            <p:ph type="title"/>
          </p:nvPr>
        </p:nvSpPr>
        <p:spPr>
          <a:xfrm>
            <a:off x="457200" y="5486400"/>
            <a:ext cx="8458200" cy="52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" type="body"/>
          </p:nvPr>
        </p:nvSpPr>
        <p:spPr>
          <a:xfrm>
            <a:off x="457200" y="609600"/>
            <a:ext cx="3008313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7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+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✱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3575050" y="609600"/>
            <a:ext cx="534035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70840" lvl="0" marL="457200" algn="l">
              <a:spcBef>
                <a:spcPts val="640"/>
              </a:spcBef>
              <a:spcAft>
                <a:spcPts val="0"/>
              </a:spcAft>
              <a:buSzPts val="2240"/>
              <a:buChar char="✕"/>
              <a:defRPr sz="3200"/>
            </a:lvl1pPr>
            <a:lvl2pPr indent="-353060" lvl="1" marL="914400" algn="l">
              <a:spcBef>
                <a:spcPts val="560"/>
              </a:spcBef>
              <a:spcAft>
                <a:spcPts val="0"/>
              </a:spcAft>
              <a:buSzPts val="1960"/>
              <a:buChar char="+"/>
              <a:defRPr sz="2800"/>
            </a:lvl2pPr>
            <a:lvl3pPr indent="-335280" lvl="2" marL="1371600" algn="l">
              <a:spcBef>
                <a:spcPts val="480"/>
              </a:spcBef>
              <a:spcAft>
                <a:spcPts val="0"/>
              </a:spcAft>
              <a:buSzPts val="1680"/>
              <a:buChar char="✕"/>
              <a:defRPr sz="2400"/>
            </a:lvl3pPr>
            <a:lvl4pPr indent="-317500" lvl="3" marL="1828800" algn="l">
              <a:spcBef>
                <a:spcPts val="400"/>
              </a:spcBef>
              <a:spcAft>
                <a:spcPts val="0"/>
              </a:spcAft>
              <a:buSzPts val="1400"/>
              <a:buChar char="✱"/>
              <a:defRPr sz="2000"/>
            </a:lvl4pPr>
            <a:lvl5pPr indent="-304800" lvl="4" marL="2286000" algn="l">
              <a:spcBef>
                <a:spcPts val="400"/>
              </a:spcBef>
              <a:spcAft>
                <a:spcPts val="0"/>
              </a:spcAft>
              <a:buSzPts val="1200"/>
              <a:buChar char="✕"/>
              <a:defRPr sz="2000"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+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✱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9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9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showMasterSp="0" type="picTx">
  <p:cSld name="PICTURE_WITH_CAPTIO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/>
          <p:nvPr>
            <p:ph idx="2" type="pic"/>
          </p:nvPr>
        </p:nvSpPr>
        <p:spPr>
          <a:xfrm>
            <a:off x="3505200" y="616634"/>
            <a:ext cx="5029200" cy="3657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reflection blurRad="0" dir="5400000" dist="900" endA="500" endPos="10000" fadeDir="5400000" kx="0" rotWithShape="0" algn="bl" stA="49000" stPos="0" sy="-90000" ky="0"/>
          </a:effectLst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  <a:defRPr b="0" i="0" sz="3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+"/>
              <a:defRPr b="0" i="0" sz="2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✕"/>
              <a:defRPr b="0" i="0" sz="2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✱"/>
              <a:defRPr b="0" i="0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✕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+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✱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◆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◼"/>
              <a:defRPr b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70" name="Google Shape;70;p10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  <p:sp>
        <p:nvSpPr>
          <p:cNvPr id="73" name="Google Shape;73;p10"/>
          <p:cNvSpPr txBox="1"/>
          <p:nvPr>
            <p:ph type="title"/>
          </p:nvPr>
        </p:nvSpPr>
        <p:spPr>
          <a:xfrm>
            <a:off x="381000" y="4993760"/>
            <a:ext cx="5867400" cy="522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0"/>
          <p:cNvSpPr txBox="1"/>
          <p:nvPr>
            <p:ph idx="1" type="body"/>
          </p:nvPr>
        </p:nvSpPr>
        <p:spPr>
          <a:xfrm>
            <a:off x="381000" y="5533218"/>
            <a:ext cx="5867400" cy="768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91425" wrap="square" tIns="0"/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indent="-281940" lvl="1" marL="914400" algn="l">
              <a:spcBef>
                <a:spcPts val="240"/>
              </a:spcBef>
              <a:spcAft>
                <a:spcPts val="0"/>
              </a:spcAft>
              <a:buSzPts val="840"/>
              <a:buChar char="+"/>
              <a:defRPr sz="1200"/>
            </a:lvl2pPr>
            <a:lvl3pPr indent="-273050" lvl="2" marL="1371600" algn="l">
              <a:spcBef>
                <a:spcPts val="200"/>
              </a:spcBef>
              <a:spcAft>
                <a:spcPts val="0"/>
              </a:spcAft>
              <a:buSzPts val="700"/>
              <a:buChar char="✕"/>
              <a:defRPr sz="1000"/>
            </a:lvl3pPr>
            <a:lvl4pPr indent="-268605" lvl="3" marL="1828800" algn="l">
              <a:spcBef>
                <a:spcPts val="180"/>
              </a:spcBef>
              <a:spcAft>
                <a:spcPts val="0"/>
              </a:spcAft>
              <a:buSzPts val="630"/>
              <a:buChar char="✱"/>
              <a:defRPr sz="900"/>
            </a:lvl4pPr>
            <a:lvl5pPr indent="-262889" lvl="4" marL="2286000" algn="l">
              <a:spcBef>
                <a:spcPts val="180"/>
              </a:spcBef>
              <a:spcAft>
                <a:spcPts val="0"/>
              </a:spcAft>
              <a:buSzPts val="540"/>
              <a:buChar char="✕"/>
              <a:defRPr sz="900"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+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✱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6;p1"/>
          <p:cNvCxnSpPr/>
          <p:nvPr/>
        </p:nvCxnSpPr>
        <p:spPr>
          <a:xfrm>
            <a:off x="514350" y="1050898"/>
            <a:ext cx="8629650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7084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✕"/>
              <a:defRPr b="0" i="0" sz="3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5306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+"/>
              <a:defRPr b="0" i="0" sz="2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352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✕"/>
              <a:defRPr b="0" i="0" sz="2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✱"/>
              <a:defRPr b="0" i="0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97179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✕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9717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+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8956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✱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89559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◆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8194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◼"/>
              <a:defRPr b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  <p:sp>
        <p:nvSpPr>
          <p:cNvPr id="11" name="Google Shape;11;p1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ource Sans Pro"/>
              <a:buNone/>
              <a:defRPr b="0" i="0" sz="3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cxnSp>
        <p:nvCxnSpPr>
          <p:cNvPr id="12" name="Google Shape;12;p1"/>
          <p:cNvCxnSpPr/>
          <p:nvPr/>
        </p:nvCxnSpPr>
        <p:spPr>
          <a:xfrm>
            <a:off x="514350" y="1050898"/>
            <a:ext cx="8629650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" name="Google Shape;13;p1"/>
          <p:cNvCxnSpPr/>
          <p:nvPr/>
        </p:nvCxnSpPr>
        <p:spPr>
          <a:xfrm>
            <a:off x="514350" y="1057986"/>
            <a:ext cx="8629650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 txBox="1"/>
          <p:nvPr>
            <p:ph type="ctrTitle"/>
          </p:nvPr>
        </p:nvSpPr>
        <p:spPr>
          <a:xfrm>
            <a:off x="357158" y="3000372"/>
            <a:ext cx="8458200" cy="1222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Times New Roman"/>
              <a:buNone/>
            </a:pPr>
            <a:r>
              <a:rPr lang="hr-HR" sz="6000">
                <a:latin typeface="Times New Roman"/>
                <a:ea typeface="Times New Roman"/>
                <a:cs typeface="Times New Roman"/>
                <a:sym typeface="Times New Roman"/>
              </a:rPr>
              <a:t>ŠKOLSKA MARENDA</a:t>
            </a:r>
            <a:endParaRPr sz="6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http://os-jpupacic-omis.skole.hr/upload/os-jpupacic-omis/images/headers/Image/web-tjp-maslina1.jpg" id="92" name="Google Shape;9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1857376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3"/>
          <p:cNvSpPr txBox="1"/>
          <p:nvPr/>
        </p:nvSpPr>
        <p:spPr>
          <a:xfrm>
            <a:off x="357158" y="5929330"/>
            <a:ext cx="350046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r-HR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Katarina Srdanović, pedagoginja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2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40"/>
              <a:buFont typeface="Times New Roman"/>
              <a:buNone/>
            </a:pPr>
            <a:r>
              <a:rPr b="1" lang="hr-HR" sz="3240">
                <a:latin typeface="Times New Roman"/>
                <a:ea typeface="Times New Roman"/>
                <a:cs typeface="Times New Roman"/>
                <a:sym typeface="Times New Roman"/>
              </a:rPr>
              <a:t>RAZREDNA NASTAVA – ŠTO UČENICI JEDU PRIJE I NAKON ŠKOLE (2017/18)</a:t>
            </a:r>
            <a:br>
              <a:rPr lang="hr-HR" sz="324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hr-HR" sz="1979">
                <a:latin typeface="Times New Roman"/>
                <a:ea typeface="Times New Roman"/>
                <a:cs typeface="Times New Roman"/>
                <a:sym typeface="Times New Roman"/>
              </a:rPr>
              <a:t>* 256 ISPITANIH UČENIKA PREDMETNE NASTAVE</a:t>
            </a:r>
            <a:br>
              <a:rPr lang="hr-HR" sz="1979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1979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9" name="Google Shape;14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4282" y="1714488"/>
            <a:ext cx="8929718" cy="5143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3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ource Sans Pro"/>
              <a:buNone/>
            </a:pPr>
            <a:r>
              <a:t/>
            </a:r>
            <a:endParaRPr/>
          </a:p>
        </p:txBody>
      </p:sp>
      <p:sp>
        <p:nvSpPr>
          <p:cNvPr id="155" name="Google Shape;155;p23"/>
          <p:cNvSpPr txBox="1"/>
          <p:nvPr>
            <p:ph idx="1" type="body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240"/>
              <a:buChar char="✕"/>
            </a:pPr>
            <a:r>
              <a:rPr lang="hr-HR"/>
              <a:t>Edukacija o zdravoj prehrani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SzPts val="2240"/>
              <a:buChar char="✕"/>
            </a:pPr>
            <a:r>
              <a:rPr lang="hr-HR"/>
              <a:t>Radionice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SzPts val="2240"/>
              <a:buChar char="✕"/>
            </a:pPr>
            <a:r>
              <a:rPr lang="hr-HR"/>
              <a:t>Shema školskog voća</a:t>
            </a:r>
            <a:endParaRPr/>
          </a:p>
        </p:txBody>
      </p:sp>
      <p:pic>
        <p:nvPicPr>
          <p:cNvPr descr="http://static.zena.hr/upload/dijete%20hrana01%20imagerymajestic.jpg" id="156" name="Google Shape;156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67450" y="2743199"/>
            <a:ext cx="2876550" cy="4114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/>
          <p:nvPr>
            <p:ph type="title"/>
          </p:nvPr>
        </p:nvSpPr>
        <p:spPr>
          <a:xfrm>
            <a:off x="304800" y="457200"/>
            <a:ext cx="8686800" cy="19716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imes New Roman"/>
              <a:buNone/>
            </a:pPr>
            <a:r>
              <a:rPr b="1" lang="hr-HR">
                <a:latin typeface="Times New Roman"/>
                <a:ea typeface="Times New Roman"/>
                <a:cs typeface="Times New Roman"/>
                <a:sym typeface="Times New Roman"/>
              </a:rPr>
              <a:t>CILJ:</a:t>
            </a:r>
            <a:r>
              <a:rPr lang="hr-HR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hr-HR" cap="none">
                <a:latin typeface="Times New Roman"/>
                <a:ea typeface="Times New Roman"/>
                <a:cs typeface="Times New Roman"/>
                <a:sym typeface="Times New Roman"/>
              </a:rPr>
              <a:t>Ispitati koje namirnice učenici osnovne škole najčešće jedu u školi, ali prije i nakon škole</a:t>
            </a:r>
            <a:endParaRPr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9" name="Google Shape;99;p14"/>
          <p:cNvSpPr txBox="1"/>
          <p:nvPr>
            <p:ph idx="1" type="body"/>
          </p:nvPr>
        </p:nvSpPr>
        <p:spPr>
          <a:xfrm>
            <a:off x="304800" y="2500306"/>
            <a:ext cx="8686800" cy="35798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00660" lvl="0" marL="342900" rtl="0" algn="l"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/>
          </a:p>
        </p:txBody>
      </p:sp>
      <p:pic>
        <p:nvPicPr>
          <p:cNvPr descr="Slikovni rezultat za kids eat" id="100" name="Google Shape;10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4282" y="2357430"/>
            <a:ext cx="8572560" cy="4286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 txBox="1"/>
          <p:nvPr>
            <p:ph idx="1" type="body"/>
          </p:nvPr>
        </p:nvSpPr>
        <p:spPr>
          <a:xfrm>
            <a:off x="281444" y="666750"/>
            <a:ext cx="4290556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680"/>
              <a:buNone/>
            </a:pPr>
            <a:r>
              <a:rPr lang="hr-HR" sz="2400">
                <a:latin typeface="Times New Roman"/>
                <a:ea typeface="Times New Roman"/>
                <a:cs typeface="Times New Roman"/>
                <a:sym typeface="Times New Roman"/>
              </a:rPr>
              <a:t>VRIJEME: SIJEČANJ 2018.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6" name="Google Shape;106;p15"/>
          <p:cNvSpPr txBox="1"/>
          <p:nvPr>
            <p:ph idx="2" type="body"/>
          </p:nvPr>
        </p:nvSpPr>
        <p:spPr>
          <a:xfrm>
            <a:off x="4645025" y="666750"/>
            <a:ext cx="4292241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680"/>
              <a:buNone/>
            </a:pPr>
            <a:r>
              <a:rPr lang="hr-HR" sz="2400">
                <a:latin typeface="Times New Roman"/>
                <a:ea typeface="Times New Roman"/>
                <a:cs typeface="Times New Roman"/>
                <a:sym typeface="Times New Roman"/>
              </a:rPr>
              <a:t>MJESTO: OŠ JOSIP PUPAČIĆ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Povezana slika" id="107" name="Google Shape;10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00166" y="1500174"/>
            <a:ext cx="5905541" cy="44291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/>
          <p:nvPr>
            <p:ph type="title"/>
          </p:nvPr>
        </p:nvSpPr>
        <p:spPr>
          <a:xfrm>
            <a:off x="304800" y="457200"/>
            <a:ext cx="8686800" cy="14001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imes New Roman"/>
              <a:buNone/>
            </a:pPr>
            <a:r>
              <a:rPr b="1" lang="hr-HR">
                <a:latin typeface="Times New Roman"/>
                <a:ea typeface="Times New Roman"/>
                <a:cs typeface="Times New Roman"/>
                <a:sym typeface="Times New Roman"/>
              </a:rPr>
              <a:t>PRIGODNI UZORAK</a:t>
            </a:r>
            <a:r>
              <a:rPr lang="hr-HR">
                <a:latin typeface="Times New Roman"/>
                <a:ea typeface="Times New Roman"/>
                <a:cs typeface="Times New Roman"/>
                <a:sym typeface="Times New Roman"/>
              </a:rPr>
              <a:t>: 606 UČENIKA</a:t>
            </a:r>
            <a:br>
              <a:rPr lang="hr-HR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hr-HR">
                <a:latin typeface="Times New Roman"/>
                <a:ea typeface="Times New Roman"/>
                <a:cs typeface="Times New Roman"/>
                <a:sym typeface="Times New Roman"/>
              </a:rPr>
              <a:t>1.-8. RAZRED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Slikovni rezultat za kids clipart" id="113" name="Google Shape;11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2910" y="2000240"/>
            <a:ext cx="7643866" cy="4286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 txBox="1"/>
          <p:nvPr>
            <p:ph type="title"/>
          </p:nvPr>
        </p:nvSpPr>
        <p:spPr>
          <a:xfrm>
            <a:off x="285720" y="500042"/>
            <a:ext cx="86868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40"/>
              <a:buFont typeface="Times New Roman"/>
              <a:buNone/>
            </a:pPr>
            <a:r>
              <a:rPr b="1" lang="hr-HR" sz="3240">
                <a:latin typeface="Times New Roman"/>
                <a:ea typeface="Times New Roman"/>
                <a:cs typeface="Times New Roman"/>
                <a:sym typeface="Times New Roman"/>
              </a:rPr>
              <a:t>PREDMETNA NASTAVA – ŠTO UČENICI JEDU ZA ŠKOLSKU MARENDU (2017/18)</a:t>
            </a:r>
            <a:br>
              <a:rPr lang="hr-HR" sz="324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hr-HR" sz="3240"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b="1" lang="hr-HR" sz="1979">
                <a:latin typeface="Times New Roman"/>
                <a:ea typeface="Times New Roman"/>
                <a:cs typeface="Times New Roman"/>
                <a:sym typeface="Times New Roman"/>
              </a:rPr>
              <a:t>*350 ISPITANIH UČENIKA PREDMETNE NASTAVE</a:t>
            </a:r>
            <a:endParaRPr sz="1979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9" name="Google Shape;11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139350"/>
            <a:ext cx="9144000" cy="4718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imes New Roman"/>
              <a:buNone/>
            </a:pPr>
            <a:r>
              <a:rPr lang="hr-HR">
                <a:latin typeface="Times New Roman"/>
                <a:ea typeface="Times New Roman"/>
                <a:cs typeface="Times New Roman"/>
                <a:sym typeface="Times New Roman"/>
              </a:rPr>
              <a:t>PREDMETNA NASTAVA - PIĆE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5" name="Google Shape;12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8596" y="1500175"/>
            <a:ext cx="8715404" cy="5357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/>
          <p:nvPr>
            <p:ph type="title"/>
          </p:nvPr>
        </p:nvSpPr>
        <p:spPr>
          <a:xfrm>
            <a:off x="457200" y="857232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40"/>
              <a:buFont typeface="Times New Roman"/>
              <a:buNone/>
            </a:pPr>
            <a:r>
              <a:rPr b="1" lang="hr-HR" sz="3240">
                <a:latin typeface="Times New Roman"/>
                <a:ea typeface="Times New Roman"/>
                <a:cs typeface="Times New Roman"/>
                <a:sym typeface="Times New Roman"/>
              </a:rPr>
              <a:t>PREDMETNA NASTAVA – ŠTO UČENICI JEDU PRIJE I NAKON ŠKOLE (2017/18)</a:t>
            </a:r>
            <a:br>
              <a:rPr lang="hr-HR" sz="324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hr-HR" sz="1979">
                <a:latin typeface="Times New Roman"/>
                <a:ea typeface="Times New Roman"/>
                <a:cs typeface="Times New Roman"/>
                <a:sym typeface="Times New Roman"/>
              </a:rPr>
              <a:t>*350 ISPITANIH UČENIKA PREDMETNE NASTAVE</a:t>
            </a:r>
            <a:br>
              <a:rPr lang="hr-HR" sz="3240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324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1" name="Google Shape;13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60584"/>
            <a:ext cx="9144000" cy="51974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40"/>
              <a:buFont typeface="Times New Roman"/>
              <a:buNone/>
            </a:pPr>
            <a:r>
              <a:rPr b="1" lang="hr-HR" sz="3240">
                <a:latin typeface="Times New Roman"/>
                <a:ea typeface="Times New Roman"/>
                <a:cs typeface="Times New Roman"/>
                <a:sym typeface="Times New Roman"/>
              </a:rPr>
              <a:t>RAZREDNA NASTAVA – ŠTO UČENICI JEDU ZA ŠKOLSKU MARENDU (2017/18)</a:t>
            </a:r>
            <a:br>
              <a:rPr lang="hr-HR" sz="324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hr-HR" sz="1979">
                <a:latin typeface="Times New Roman"/>
                <a:ea typeface="Times New Roman"/>
                <a:cs typeface="Times New Roman"/>
                <a:sym typeface="Times New Roman"/>
              </a:rPr>
              <a:t>*256 ISPITANIH UČENIKA PREDMETNE NASTAVE</a:t>
            </a:r>
            <a:br>
              <a:rPr lang="hr-HR" sz="1979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1979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7" name="Google Shape;13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4282" y="1428736"/>
            <a:ext cx="8929718" cy="5429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imes New Roman"/>
              <a:buNone/>
            </a:pPr>
            <a:r>
              <a:rPr lang="hr-HR">
                <a:latin typeface="Times New Roman"/>
                <a:ea typeface="Times New Roman"/>
                <a:cs typeface="Times New Roman"/>
                <a:sym typeface="Times New Roman"/>
              </a:rPr>
              <a:t>RAZREDNA NASTAVA - PIĆE</a:t>
            </a:r>
            <a:endParaRPr/>
          </a:p>
        </p:txBody>
      </p:sp>
      <p:pic>
        <p:nvPicPr>
          <p:cNvPr id="143" name="Google Shape;143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214422"/>
            <a:ext cx="8929718" cy="5000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rek">
  <a:themeElements>
    <a:clrScheme name="Trek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