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9.12.2018.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Realizacija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Acer\Downloads\IMG-20181208-WA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IMG-20181208-WA0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19256" cy="145391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Etno </a:t>
            </a:r>
            <a:r>
              <a:rPr lang="hr-HR" dirty="0" err="1"/>
              <a:t>Agro</a:t>
            </a:r>
            <a:r>
              <a:rPr lang="hr-HR" dirty="0"/>
              <a:t> Park </a:t>
            </a:r>
            <a:r>
              <a:rPr lang="hr-HR" dirty="0" err="1"/>
              <a:t>Stella</a:t>
            </a:r>
            <a:r>
              <a:rPr lang="hr-HR" dirty="0"/>
              <a:t> </a:t>
            </a:r>
            <a:r>
              <a:rPr lang="hr-HR" dirty="0" err="1"/>
              <a:t>Croatica</a:t>
            </a:r>
            <a:r>
              <a:rPr lang="hr-HR" dirty="0"/>
              <a:t> i Etno sela Zagora.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Ciljevi</a:t>
            </a:r>
            <a:r>
              <a:rPr lang="hr-HR" dirty="0"/>
              <a:t>: </a:t>
            </a:r>
            <a:br>
              <a:rPr lang="hr-HR" dirty="0"/>
            </a:br>
            <a:r>
              <a:rPr lang="hr-HR" dirty="0"/>
              <a:t>• obilazak proizvodnog i izložbenog dijela manufakturne proizvodnje ekoloških proizvoda i dodataka </a:t>
            </a:r>
            <a:r>
              <a:rPr lang="hr-HR" dirty="0" smtClean="0"/>
              <a:t>prehrani (voće, povrće, marmelade i džemovi, ljekovite trave i čajevi, eterična ulja)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• očuvanje tradicionalnih vrijednosti i običaja </a:t>
            </a:r>
            <a:r>
              <a:rPr lang="hr-HR" dirty="0" smtClean="0"/>
              <a:t>užeg zavičaja  </a:t>
            </a:r>
            <a:r>
              <a:rPr lang="hr-HR" dirty="0"/>
              <a:t>za nadolazeće </a:t>
            </a:r>
            <a:r>
              <a:rPr lang="hr-HR" dirty="0" smtClean="0"/>
              <a:t>generacije (proces od zrna do pogače)</a:t>
            </a:r>
            <a:r>
              <a:rPr lang="hr-HR" dirty="0"/>
              <a:t/>
            </a:r>
            <a:br>
              <a:rPr lang="hr-HR" dirty="0"/>
            </a:b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89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983480"/>
            <a:ext cx="8219256" cy="1181824"/>
          </a:xfrm>
        </p:spPr>
        <p:txBody>
          <a:bodyPr/>
          <a:lstStyle/>
          <a:p>
            <a:r>
              <a:rPr lang="hr-HR" dirty="0" smtClean="0"/>
              <a:t>Ovako im je bilo: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Acer\Downloads\IMG_20181011_1244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841" y="1447800"/>
            <a:ext cx="3019127" cy="40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IMG_20181011_1356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1" y="1447800"/>
            <a:ext cx="2994744" cy="39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 istim ciljevima </a:t>
            </a:r>
            <a:r>
              <a:rPr lang="hr-HR" dirty="0" err="1" smtClean="0"/>
              <a:t>drugaši</a:t>
            </a:r>
            <a:r>
              <a:rPr lang="hr-HR" dirty="0" smtClean="0"/>
              <a:t> su prošli  radionice u Žrnovnici.</a:t>
            </a:r>
            <a:endParaRPr lang="hr-HR" dirty="0"/>
          </a:p>
        </p:txBody>
      </p:sp>
      <p:pic>
        <p:nvPicPr>
          <p:cNvPr id="2050" name="Picture 2" descr="C:\Users\Acer\Downloads\IMG-20181208-WA001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IMG-20181208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Acer\Downloads\IMG-20181208-WA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932238" cy="22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ownloads\IMG-20181208-WA003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r="19738" b="-1581"/>
          <a:stretch/>
        </p:blipFill>
        <p:spPr bwMode="auto">
          <a:xfrm>
            <a:off x="4860032" y="1619448"/>
            <a:ext cx="3456384" cy="23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667" y="909397"/>
            <a:ext cx="5394613" cy="40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Predavanje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radionica:</a:t>
            </a:r>
            <a:b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Masti i šećeri-tihe ubojice 21. stoljeća</a:t>
            </a:r>
            <a:b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Acer\Downloads\IMG-20181206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20888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IMG-20181206-WA00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3876" r="14065"/>
          <a:stretch/>
        </p:blipFill>
        <p:spPr bwMode="auto">
          <a:xfrm>
            <a:off x="5004048" y="2348880"/>
            <a:ext cx="31147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811145" cy="2123951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Predavači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Prof. dr. sc. Veselin </a:t>
            </a:r>
            <a:r>
              <a:rPr lang="hr-HR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Škrabić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pedijatar endokrinolog i </a:t>
            </a:r>
            <a:r>
              <a:rPr lang="hr-HR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bacc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med. </a:t>
            </a:r>
            <a:r>
              <a:rPr lang="hr-HR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Nerina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Cvjetković</a:t>
            </a:r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811145" cy="1944215"/>
          </a:xfrm>
        </p:spPr>
        <p:txBody>
          <a:bodyPr>
            <a:normAutofit/>
          </a:bodyPr>
          <a:lstStyle/>
          <a:p>
            <a:r>
              <a:rPr lang="hr-HR" dirty="0" smtClean="0"/>
              <a:t>Učenici su sudjelovali </a:t>
            </a:r>
            <a:r>
              <a:rPr lang="hr-HR" dirty="0"/>
              <a:t>na Edukativnom predavanju o važnosti ranog otkrivanja dijabetesa kod djece i adolescenata u pratnji predmetnog učitelja </a:t>
            </a:r>
            <a:r>
              <a:rPr lang="hr-HR" dirty="0" smtClean="0"/>
              <a:t>prirode i biologije. </a:t>
            </a:r>
            <a:endParaRPr lang="hr-HR" dirty="0"/>
          </a:p>
          <a:p>
            <a:r>
              <a:rPr lang="hr-HR" dirty="0"/>
              <a:t>Cilj: Edukacija zainteresiranih o pravovremenom prepoznavanju znakova šećerne bolesti i brzoj dijagnozi kojom se sprječava metabolički </a:t>
            </a:r>
            <a:r>
              <a:rPr lang="hr-HR" dirty="0" err="1"/>
              <a:t>urušaj</a:t>
            </a:r>
            <a:r>
              <a:rPr lang="hr-HR" dirty="0"/>
              <a:t> i kvaliteta života.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3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zultat slika za Rano otkrivanje dijabetesa u djece i adolescen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6" y="450111"/>
            <a:ext cx="7195906" cy="60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Acer\Downloads\IMG-20181207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416929"/>
            <a:ext cx="3932238" cy="26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ownloads\IMG-20181207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50" y="1414727"/>
            <a:ext cx="3930650" cy="26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415188"/>
            <a:ext cx="3932238" cy="26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50" y="1415717"/>
            <a:ext cx="3930650" cy="26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Acer\Downloads\IMG-20181207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414198"/>
            <a:ext cx="3932238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ownloads\IMG-20181207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Dani zahvalnosti za plodove zemlje</a:t>
            </a:r>
            <a:endParaRPr lang="hr-HR" dirty="0"/>
          </a:p>
        </p:txBody>
      </p:sp>
      <p:pic>
        <p:nvPicPr>
          <p:cNvPr id="7170" name="Picture 2" descr="C:\Users\Acer\Downloads\IMG-09453928356966529bbf0b76632c4c1c-V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b="3421"/>
          <a:stretch/>
        </p:blipFill>
        <p:spPr bwMode="auto">
          <a:xfrm>
            <a:off x="683568" y="692696"/>
            <a:ext cx="2993851" cy="42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cer\Downloads\IMG-04f88e5c3255cff69d6e0b66983c7724-V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583377" cy="25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68</Words>
  <Application>Microsoft Office PowerPoint</Application>
  <PresentationFormat>Prikaz na zaslonu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Aspekt</vt:lpstr>
      <vt:lpstr>Realizacija </vt:lpstr>
      <vt:lpstr>PowerPointova prezentacija</vt:lpstr>
      <vt:lpstr>        Predavanje i radionica: Masti i šećeri-tihe ubojice 21. stoljeća </vt:lpstr>
      <vt:lpstr>  Predavači: Prof. dr. sc. Veselin Škrabić, pedijatar endokrinolog i bacc. med. techn. Nerina Cvjetković </vt:lpstr>
      <vt:lpstr>PowerPointova prezentacija</vt:lpstr>
      <vt:lpstr>PowerPointova prezentacija</vt:lpstr>
      <vt:lpstr>PowerPointova prezentacija</vt:lpstr>
      <vt:lpstr>PowerPointova prezentacija</vt:lpstr>
      <vt:lpstr>Dani zahvalnosti za plodove zemlje</vt:lpstr>
      <vt:lpstr>PowerPointova prezentacija</vt:lpstr>
      <vt:lpstr> Etno Agro Park Stella Croatica i Etno sela Zagora. </vt:lpstr>
      <vt:lpstr>Ovako im je bilo:</vt:lpstr>
      <vt:lpstr>S istim ciljevima drugaši su prošli  radionice u Žrnovnici.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Tijek prvog obrazovnog razdoblja</dc:title>
  <dc:creator>Acer</dc:creator>
  <cp:lastModifiedBy>Acer</cp:lastModifiedBy>
  <cp:revision>7</cp:revision>
  <dcterms:created xsi:type="dcterms:W3CDTF">2018-12-08T19:11:49Z</dcterms:created>
  <dcterms:modified xsi:type="dcterms:W3CDTF">2018-12-09T21:08:04Z</dcterms:modified>
</cp:coreProperties>
</file>