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Lst>
  <p:sldSz cx="9144000" cy="6858000" type="screen4x3"/>
  <p:notesSz cx="6858000" cy="9144000"/>
  <p:defaultTextStyle>
    <a:defPPr lvl="0">
      <a:defRPr lang="sr-Latn-CS"/>
    </a:defPPr>
    <a:lvl1pPr marL="0" lvl="0" algn="l" defTabSz="914400" rtl="0" eaLnBrk="1" latinLnBrk="0" hangingPunct="1">
      <a:defRPr sz="1800" kern="1200">
        <a:solidFill>
          <a:schemeClr val="tx1"/>
        </a:solidFill>
        <a:latin typeface="+mn-lt"/>
        <a:ea typeface="+mn-ea"/>
        <a:cs typeface="+mn-cs"/>
      </a:defRPr>
    </a:lvl1pPr>
    <a:lvl2pPr marL="457200" lvl="1" algn="l" defTabSz="914400" rtl="0" eaLnBrk="1" latinLnBrk="0" hangingPunct="1">
      <a:defRPr sz="1800" kern="1200">
        <a:solidFill>
          <a:schemeClr val="tx1"/>
        </a:solidFill>
        <a:latin typeface="+mn-lt"/>
        <a:ea typeface="+mn-ea"/>
        <a:cs typeface="+mn-cs"/>
      </a:defRPr>
    </a:lvl2pPr>
    <a:lvl3pPr marL="914400" lvl="2" algn="l" defTabSz="914400" rtl="0" eaLnBrk="1" latinLnBrk="0" hangingPunct="1">
      <a:defRPr sz="1800" kern="1200">
        <a:solidFill>
          <a:schemeClr val="tx1"/>
        </a:solidFill>
        <a:latin typeface="+mn-lt"/>
        <a:ea typeface="+mn-ea"/>
        <a:cs typeface="+mn-cs"/>
      </a:defRPr>
    </a:lvl3pPr>
    <a:lvl4pPr marL="1371600" lvl="3" algn="l" defTabSz="914400" rtl="0" eaLnBrk="1" latinLnBrk="0" hangingPunct="1">
      <a:defRPr sz="1800" kern="1200">
        <a:solidFill>
          <a:schemeClr val="tx1"/>
        </a:solidFill>
        <a:latin typeface="+mn-lt"/>
        <a:ea typeface="+mn-ea"/>
        <a:cs typeface="+mn-cs"/>
      </a:defRPr>
    </a:lvl4pPr>
    <a:lvl5pPr marL="1828800" lvl="4" algn="l" defTabSz="914400" rtl="0" eaLnBrk="1" latinLnBrk="0" hangingPunct="1">
      <a:defRPr sz="1800" kern="1200">
        <a:solidFill>
          <a:schemeClr val="tx1"/>
        </a:solidFill>
        <a:latin typeface="+mn-lt"/>
        <a:ea typeface="+mn-ea"/>
        <a:cs typeface="+mn-cs"/>
      </a:defRPr>
    </a:lvl5pPr>
    <a:lvl6pPr marL="2286000" lvl="5" algn="l" defTabSz="914400" rtl="0" eaLnBrk="1" latinLnBrk="0" hangingPunct="1">
      <a:defRPr sz="1800" kern="1200">
        <a:solidFill>
          <a:schemeClr val="tx1"/>
        </a:solidFill>
        <a:latin typeface="+mn-lt"/>
        <a:ea typeface="+mn-ea"/>
        <a:cs typeface="+mn-cs"/>
      </a:defRPr>
    </a:lvl6pPr>
    <a:lvl7pPr marL="2743200" lvl="6" algn="l" defTabSz="914400" rtl="0" eaLnBrk="1" latinLnBrk="0" hangingPunct="1">
      <a:defRPr sz="1800" kern="1200">
        <a:solidFill>
          <a:schemeClr val="tx1"/>
        </a:solidFill>
        <a:latin typeface="+mn-lt"/>
        <a:ea typeface="+mn-ea"/>
        <a:cs typeface="+mn-cs"/>
      </a:defRPr>
    </a:lvl7pPr>
    <a:lvl8pPr marL="3200400" lvl="7" algn="l" defTabSz="914400" rtl="0" eaLnBrk="1" latinLnBrk="0" hangingPunct="1">
      <a:defRPr sz="1800" kern="1200">
        <a:solidFill>
          <a:schemeClr val="tx1"/>
        </a:solidFill>
        <a:latin typeface="+mn-lt"/>
        <a:ea typeface="+mn-ea"/>
        <a:cs typeface="+mn-cs"/>
      </a:defRPr>
    </a:lvl8pPr>
    <a:lvl9pPr marL="3657600" lvl="8"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77" d="100"/>
          <a:sy n="77" d="100"/>
        </p:scale>
        <p:origin x="-1164" y="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Naslovni slajd">
    <p:spTree>
      <p:nvGrpSpPr>
        <p:cNvPr id="1" name=""/>
        <p:cNvGrpSpPr/>
        <p:nvPr/>
      </p:nvGrpSpPr>
      <p:grpSpPr>
        <a:xfrm>
          <a:off x="0" y="0"/>
          <a:ext cx="0" cy="0"/>
          <a:chOff x="0" y="0"/>
          <a:chExt cx="0" cy="0"/>
        </a:xfrm>
      </p:grpSpPr>
      <p:sp>
        <p:nvSpPr>
          <p:cNvPr id="10" name="Pravokutni trokut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Naslov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hr-HR"/>
              <a:t>Uredite stil naslova matrice</a:t>
            </a:r>
            <a:endParaRPr kumimoji="0" lang="en-US"/>
          </a:p>
        </p:txBody>
      </p:sp>
      <p:sp>
        <p:nvSpPr>
          <p:cNvPr id="17" name="Podnaslov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hr-HR"/>
              <a:t>Uredite stil podnaslova matrice</a:t>
            </a:r>
            <a:endParaRPr kumimoji="0" lang="en-US"/>
          </a:p>
        </p:txBody>
      </p:sp>
      <p:grpSp>
        <p:nvGrpSpPr>
          <p:cNvPr id="2" name="Grupa 1"/>
          <p:cNvGrpSpPr/>
          <p:nvPr/>
        </p:nvGrpSpPr>
        <p:grpSpPr>
          <a:xfrm>
            <a:off x="-3765" y="4953000"/>
            <a:ext cx="9147765" cy="1912088"/>
            <a:chOff x="-3765" y="4832896"/>
            <a:chExt cx="9147765" cy="2032192"/>
          </a:xfrm>
        </p:grpSpPr>
        <p:sp>
          <p:nvSpPr>
            <p:cNvPr id="7" name="Prostoručno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Prostoručno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Prostoručno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2" name="Ravni poveznik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Rezervirano mjesto datuma 29"/>
          <p:cNvSpPr>
            <a:spLocks noGrp="1"/>
          </p:cNvSpPr>
          <p:nvPr>
            <p:ph type="dt" sz="half" idx="10"/>
          </p:nvPr>
        </p:nvSpPr>
        <p:spPr/>
        <p:txBody>
          <a:bodyPr/>
          <a:lstStyle>
            <a:lvl1pPr>
              <a:defRPr>
                <a:solidFill>
                  <a:srgbClr val="FFFFFF"/>
                </a:solidFill>
              </a:defRPr>
            </a:lvl1pPr>
            <a:extLst/>
          </a:lstStyle>
          <a:p>
            <a:fld id="{71377C3D-7BB2-4D23-9D10-616807B37D36}" type="datetimeFigureOut">
              <a:rPr lang="sr-Latn-CS" smtClean="0"/>
              <a:t>21.10.2019.</a:t>
            </a:fld>
            <a:endParaRPr lang="hr-HR"/>
          </a:p>
        </p:txBody>
      </p:sp>
      <p:sp>
        <p:nvSpPr>
          <p:cNvPr id="19" name="Rezervirano mjesto podnožja 18"/>
          <p:cNvSpPr>
            <a:spLocks noGrp="1"/>
          </p:cNvSpPr>
          <p:nvPr>
            <p:ph type="ftr" sz="quarter" idx="11"/>
          </p:nvPr>
        </p:nvSpPr>
        <p:spPr/>
        <p:txBody>
          <a:bodyPr/>
          <a:lstStyle>
            <a:lvl1pPr>
              <a:defRPr>
                <a:solidFill>
                  <a:schemeClr val="accent1">
                    <a:tint val="20000"/>
                  </a:schemeClr>
                </a:solidFill>
              </a:defRPr>
            </a:lvl1pPr>
            <a:extLst/>
          </a:lstStyle>
          <a:p>
            <a:endParaRPr lang="hr-HR"/>
          </a:p>
        </p:txBody>
      </p:sp>
      <p:sp>
        <p:nvSpPr>
          <p:cNvPr id="27" name="Rezervirano mjesto broja slajda 26"/>
          <p:cNvSpPr>
            <a:spLocks noGrp="1"/>
          </p:cNvSpPr>
          <p:nvPr>
            <p:ph type="sldNum" sz="quarter" idx="12"/>
          </p:nvPr>
        </p:nvSpPr>
        <p:spPr/>
        <p:txBody>
          <a:bodyPr/>
          <a:lstStyle>
            <a:lvl1pPr>
              <a:defRPr>
                <a:solidFill>
                  <a:srgbClr val="FFFFFF"/>
                </a:solidFill>
              </a:defRPr>
            </a:lvl1pPr>
            <a:extLst/>
          </a:lstStyle>
          <a:p>
            <a:fld id="{63C03A18-1BE2-487D-92D8-585057AF460F}" type="slidenum">
              <a:rPr lang="hr-HR" smtClean="0"/>
              <a:t>‹#›</a:t>
            </a:fld>
            <a:endParaRPr lang="hr-H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slov i okomiti tekst">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kumimoji="0" lang="hr-HR"/>
              <a:t>Uredite stil naslova matrice</a:t>
            </a:r>
            <a:endParaRPr kumimoji="0" lang="en-US"/>
          </a:p>
        </p:txBody>
      </p:sp>
      <p:sp>
        <p:nvSpPr>
          <p:cNvPr id="3" name="Rezervirano mjesto okomitog teksta 2"/>
          <p:cNvSpPr>
            <a:spLocks noGrp="1"/>
          </p:cNvSpPr>
          <p:nvPr>
            <p:ph type="body" orient="vert" idx="1"/>
          </p:nvPr>
        </p:nvSpPr>
        <p:spPr>
          <a:xfrm>
            <a:off x="457200" y="1481329"/>
            <a:ext cx="8229600" cy="4386071"/>
          </a:xfrm>
        </p:spPr>
        <p:txBody>
          <a:bodyPr vert="eaVert"/>
          <a:lstStyle/>
          <a:p>
            <a:pPr lvl="0" eaLnBrk="1" latinLnBrk="0" hangingPunct="1"/>
            <a:r>
              <a:rPr lang="hr-HR"/>
              <a:t>Uredite stilove teksta matrice</a:t>
            </a:r>
          </a:p>
          <a:p>
            <a:pPr lvl="1" eaLnBrk="1" latinLnBrk="0" hangingPunct="1"/>
            <a:r>
              <a:rPr lang="hr-HR"/>
              <a:t>Druga razina</a:t>
            </a:r>
          </a:p>
          <a:p>
            <a:pPr lvl="2" eaLnBrk="1" latinLnBrk="0" hangingPunct="1"/>
            <a:r>
              <a:rPr lang="hr-HR"/>
              <a:t>Treća razina</a:t>
            </a:r>
          </a:p>
          <a:p>
            <a:pPr lvl="3" eaLnBrk="1" latinLnBrk="0" hangingPunct="1"/>
            <a:r>
              <a:rPr lang="hr-HR"/>
              <a:t>Četvrta razina</a:t>
            </a:r>
          </a:p>
          <a:p>
            <a:pPr lvl="4" eaLnBrk="1" latinLnBrk="0" hangingPunct="1"/>
            <a:r>
              <a:rPr lang="hr-HR"/>
              <a:t>Peta razina</a:t>
            </a:r>
            <a:endParaRPr kumimoji="0" lang="en-US"/>
          </a:p>
        </p:txBody>
      </p:sp>
      <p:sp>
        <p:nvSpPr>
          <p:cNvPr id="4" name="Rezervirano mjesto datuma 3"/>
          <p:cNvSpPr>
            <a:spLocks noGrp="1"/>
          </p:cNvSpPr>
          <p:nvPr>
            <p:ph type="dt" sz="half" idx="10"/>
          </p:nvPr>
        </p:nvSpPr>
        <p:spPr/>
        <p:txBody>
          <a:bodyPr/>
          <a:lstStyle/>
          <a:p>
            <a:fld id="{71377C3D-7BB2-4D23-9D10-616807B37D36}" type="datetimeFigureOut">
              <a:rPr lang="sr-Latn-CS" smtClean="0"/>
              <a:t>21.10.2019.</a:t>
            </a:fld>
            <a:endParaRPr lang="hr-HR"/>
          </a:p>
        </p:txBody>
      </p:sp>
      <p:sp>
        <p:nvSpPr>
          <p:cNvPr id="5" name="Rezervirano mjesto podnožja 4"/>
          <p:cNvSpPr>
            <a:spLocks noGrp="1"/>
          </p:cNvSpPr>
          <p:nvPr>
            <p:ph type="ftr" sz="quarter" idx="11"/>
          </p:nvPr>
        </p:nvSpPr>
        <p:spPr/>
        <p:txBody>
          <a:bodyPr/>
          <a:lstStyle/>
          <a:p>
            <a:endParaRPr lang="hr-HR"/>
          </a:p>
        </p:txBody>
      </p:sp>
      <p:sp>
        <p:nvSpPr>
          <p:cNvPr id="6" name="Rezervirano mjesto broja slajda 5"/>
          <p:cNvSpPr>
            <a:spLocks noGrp="1"/>
          </p:cNvSpPr>
          <p:nvPr>
            <p:ph type="sldNum" sz="quarter" idx="12"/>
          </p:nvPr>
        </p:nvSpPr>
        <p:spPr/>
        <p:txBody>
          <a:bodyPr/>
          <a:lstStyle/>
          <a:p>
            <a:fld id="{63C03A18-1BE2-487D-92D8-585057AF460F}" type="slidenum">
              <a:rPr lang="hr-HR" smtClean="0"/>
              <a:t>‹#›</a:t>
            </a:fld>
            <a:endParaRPr lang="hr-H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Okomiti naslov i tekst">
    <p:spTree>
      <p:nvGrpSpPr>
        <p:cNvPr id="1" name=""/>
        <p:cNvGrpSpPr/>
        <p:nvPr/>
      </p:nvGrpSpPr>
      <p:grpSpPr>
        <a:xfrm>
          <a:off x="0" y="0"/>
          <a:ext cx="0" cy="0"/>
          <a:chOff x="0" y="0"/>
          <a:chExt cx="0" cy="0"/>
        </a:xfrm>
      </p:grpSpPr>
      <p:sp>
        <p:nvSpPr>
          <p:cNvPr id="2" name="Okomiti naslov 1"/>
          <p:cNvSpPr>
            <a:spLocks noGrp="1"/>
          </p:cNvSpPr>
          <p:nvPr>
            <p:ph type="title" orient="vert"/>
          </p:nvPr>
        </p:nvSpPr>
        <p:spPr>
          <a:xfrm>
            <a:off x="6844013" y="274640"/>
            <a:ext cx="1777470" cy="5592761"/>
          </a:xfrm>
        </p:spPr>
        <p:txBody>
          <a:bodyPr vert="eaVert"/>
          <a:lstStyle/>
          <a:p>
            <a:r>
              <a:rPr kumimoji="0" lang="hr-HR"/>
              <a:t>Uredite stil naslova matrice</a:t>
            </a:r>
            <a:endParaRPr kumimoji="0" lang="en-US"/>
          </a:p>
        </p:txBody>
      </p:sp>
      <p:sp>
        <p:nvSpPr>
          <p:cNvPr id="3" name="Rezervirano mjesto okomitog teksta 2"/>
          <p:cNvSpPr>
            <a:spLocks noGrp="1"/>
          </p:cNvSpPr>
          <p:nvPr>
            <p:ph type="body" orient="vert" idx="1"/>
          </p:nvPr>
        </p:nvSpPr>
        <p:spPr>
          <a:xfrm>
            <a:off x="457200" y="274641"/>
            <a:ext cx="6324600" cy="5592760"/>
          </a:xfrm>
        </p:spPr>
        <p:txBody>
          <a:bodyPr vert="eaVert"/>
          <a:lstStyle/>
          <a:p>
            <a:pPr lvl="0" eaLnBrk="1" latinLnBrk="0" hangingPunct="1"/>
            <a:r>
              <a:rPr lang="hr-HR"/>
              <a:t>Uredite stilove teksta matrice</a:t>
            </a:r>
          </a:p>
          <a:p>
            <a:pPr lvl="1" eaLnBrk="1" latinLnBrk="0" hangingPunct="1"/>
            <a:r>
              <a:rPr lang="hr-HR"/>
              <a:t>Druga razina</a:t>
            </a:r>
          </a:p>
          <a:p>
            <a:pPr lvl="2" eaLnBrk="1" latinLnBrk="0" hangingPunct="1"/>
            <a:r>
              <a:rPr lang="hr-HR"/>
              <a:t>Treća razina</a:t>
            </a:r>
          </a:p>
          <a:p>
            <a:pPr lvl="3" eaLnBrk="1" latinLnBrk="0" hangingPunct="1"/>
            <a:r>
              <a:rPr lang="hr-HR"/>
              <a:t>Četvrta razina</a:t>
            </a:r>
          </a:p>
          <a:p>
            <a:pPr lvl="4" eaLnBrk="1" latinLnBrk="0" hangingPunct="1"/>
            <a:r>
              <a:rPr lang="hr-HR"/>
              <a:t>Peta razina</a:t>
            </a:r>
            <a:endParaRPr kumimoji="0" lang="en-US"/>
          </a:p>
        </p:txBody>
      </p:sp>
      <p:sp>
        <p:nvSpPr>
          <p:cNvPr id="4" name="Rezervirano mjesto datuma 3"/>
          <p:cNvSpPr>
            <a:spLocks noGrp="1"/>
          </p:cNvSpPr>
          <p:nvPr>
            <p:ph type="dt" sz="half" idx="10"/>
          </p:nvPr>
        </p:nvSpPr>
        <p:spPr/>
        <p:txBody>
          <a:bodyPr/>
          <a:lstStyle/>
          <a:p>
            <a:fld id="{71377C3D-7BB2-4D23-9D10-616807B37D36}" type="datetimeFigureOut">
              <a:rPr lang="sr-Latn-CS" smtClean="0"/>
              <a:t>21.10.2019.</a:t>
            </a:fld>
            <a:endParaRPr lang="hr-HR"/>
          </a:p>
        </p:txBody>
      </p:sp>
      <p:sp>
        <p:nvSpPr>
          <p:cNvPr id="5" name="Rezervirano mjesto podnožja 4"/>
          <p:cNvSpPr>
            <a:spLocks noGrp="1"/>
          </p:cNvSpPr>
          <p:nvPr>
            <p:ph type="ftr" sz="quarter" idx="11"/>
          </p:nvPr>
        </p:nvSpPr>
        <p:spPr/>
        <p:txBody>
          <a:bodyPr/>
          <a:lstStyle/>
          <a:p>
            <a:endParaRPr lang="hr-HR"/>
          </a:p>
        </p:txBody>
      </p:sp>
      <p:sp>
        <p:nvSpPr>
          <p:cNvPr id="6" name="Rezervirano mjesto broja slajda 5"/>
          <p:cNvSpPr>
            <a:spLocks noGrp="1"/>
          </p:cNvSpPr>
          <p:nvPr>
            <p:ph type="sldNum" sz="quarter" idx="12"/>
          </p:nvPr>
        </p:nvSpPr>
        <p:spPr/>
        <p:txBody>
          <a:bodyPr/>
          <a:lstStyle/>
          <a:p>
            <a:fld id="{63C03A18-1BE2-487D-92D8-585057AF460F}" type="slidenum">
              <a:rPr lang="hr-HR" smtClean="0"/>
              <a:t>‹#›</a:t>
            </a:fld>
            <a:endParaRPr lang="hr-H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 sadržaj">
    <p:spTree>
      <p:nvGrpSpPr>
        <p:cNvPr id="1" name=""/>
        <p:cNvGrpSpPr/>
        <p:nvPr/>
      </p:nvGrpSpPr>
      <p:grpSpPr>
        <a:xfrm>
          <a:off x="0" y="0"/>
          <a:ext cx="0" cy="0"/>
          <a:chOff x="0" y="0"/>
          <a:chExt cx="0" cy="0"/>
        </a:xfrm>
      </p:grpSpPr>
      <p:sp>
        <p:nvSpPr>
          <p:cNvPr id="3" name="Rezervirano mjesto sadržaja 2"/>
          <p:cNvSpPr>
            <a:spLocks noGrp="1"/>
          </p:cNvSpPr>
          <p:nvPr>
            <p:ph idx="1"/>
          </p:nvPr>
        </p:nvSpPr>
        <p:spPr/>
        <p:txBody>
          <a:bodyPr/>
          <a:lstStyle/>
          <a:p>
            <a:pPr lvl="0" eaLnBrk="1" latinLnBrk="0" hangingPunct="1"/>
            <a:r>
              <a:rPr lang="hr-HR"/>
              <a:t>Uredite stilove teksta matrice</a:t>
            </a:r>
          </a:p>
          <a:p>
            <a:pPr lvl="1" eaLnBrk="1" latinLnBrk="0" hangingPunct="1"/>
            <a:r>
              <a:rPr lang="hr-HR"/>
              <a:t>Druga razina</a:t>
            </a:r>
          </a:p>
          <a:p>
            <a:pPr lvl="2" eaLnBrk="1" latinLnBrk="0" hangingPunct="1"/>
            <a:r>
              <a:rPr lang="hr-HR"/>
              <a:t>Treća razina</a:t>
            </a:r>
          </a:p>
          <a:p>
            <a:pPr lvl="3" eaLnBrk="1" latinLnBrk="0" hangingPunct="1"/>
            <a:r>
              <a:rPr lang="hr-HR"/>
              <a:t>Četvrta razina</a:t>
            </a:r>
          </a:p>
          <a:p>
            <a:pPr lvl="4" eaLnBrk="1" latinLnBrk="0" hangingPunct="1"/>
            <a:r>
              <a:rPr lang="hr-HR"/>
              <a:t>Peta razina</a:t>
            </a:r>
            <a:endParaRPr kumimoji="0" lang="en-US"/>
          </a:p>
        </p:txBody>
      </p:sp>
      <p:sp>
        <p:nvSpPr>
          <p:cNvPr id="4" name="Rezervirano mjesto datuma 3"/>
          <p:cNvSpPr>
            <a:spLocks noGrp="1"/>
          </p:cNvSpPr>
          <p:nvPr>
            <p:ph type="dt" sz="half" idx="10"/>
          </p:nvPr>
        </p:nvSpPr>
        <p:spPr/>
        <p:txBody>
          <a:bodyPr/>
          <a:lstStyle/>
          <a:p>
            <a:fld id="{71377C3D-7BB2-4D23-9D10-616807B37D36}" type="datetimeFigureOut">
              <a:rPr lang="sr-Latn-CS" smtClean="0"/>
              <a:t>21.10.2019.</a:t>
            </a:fld>
            <a:endParaRPr lang="hr-HR"/>
          </a:p>
        </p:txBody>
      </p:sp>
      <p:sp>
        <p:nvSpPr>
          <p:cNvPr id="5" name="Rezervirano mjesto podnožja 4"/>
          <p:cNvSpPr>
            <a:spLocks noGrp="1"/>
          </p:cNvSpPr>
          <p:nvPr>
            <p:ph type="ftr" sz="quarter" idx="11"/>
          </p:nvPr>
        </p:nvSpPr>
        <p:spPr/>
        <p:txBody>
          <a:bodyPr/>
          <a:lstStyle/>
          <a:p>
            <a:endParaRPr lang="hr-HR"/>
          </a:p>
        </p:txBody>
      </p:sp>
      <p:sp>
        <p:nvSpPr>
          <p:cNvPr id="6" name="Rezervirano mjesto broja slajda 5"/>
          <p:cNvSpPr>
            <a:spLocks noGrp="1"/>
          </p:cNvSpPr>
          <p:nvPr>
            <p:ph type="sldNum" sz="quarter" idx="12"/>
          </p:nvPr>
        </p:nvSpPr>
        <p:spPr/>
        <p:txBody>
          <a:bodyPr/>
          <a:lstStyle/>
          <a:p>
            <a:fld id="{63C03A18-1BE2-487D-92D8-585057AF460F}" type="slidenum">
              <a:rPr lang="hr-HR" smtClean="0"/>
              <a:t>‹#›</a:t>
            </a:fld>
            <a:endParaRPr lang="hr-HR"/>
          </a:p>
        </p:txBody>
      </p:sp>
      <p:sp>
        <p:nvSpPr>
          <p:cNvPr id="7" name="Naslov 6"/>
          <p:cNvSpPr>
            <a:spLocks noGrp="1"/>
          </p:cNvSpPr>
          <p:nvPr>
            <p:ph type="title"/>
          </p:nvPr>
        </p:nvSpPr>
        <p:spPr/>
        <p:txBody>
          <a:bodyPr rtlCol="0"/>
          <a:lstStyle/>
          <a:p>
            <a:r>
              <a:rPr kumimoji="0" lang="hr-HR"/>
              <a:t>Uredite stil naslova matrice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aglavlje odjeljka">
    <p:bg>
      <p:bgRef idx="1002">
        <a:schemeClr val="bg1"/>
      </p:bgRef>
    </p:bg>
    <p:spTree>
      <p:nvGrpSpPr>
        <p:cNvPr id="1" name=""/>
        <p:cNvGrpSpPr/>
        <p:nvPr/>
      </p:nvGrpSpPr>
      <p:grpSpPr>
        <a:xfrm>
          <a:off x="0" y="0"/>
          <a:ext cx="0" cy="0"/>
          <a:chOff x="0" y="0"/>
          <a:chExt cx="0" cy="0"/>
        </a:xfrm>
      </p:grpSpPr>
      <p:sp>
        <p:nvSpPr>
          <p:cNvPr id="2" name="Naslov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hr-HR"/>
              <a:t>Uredite stil naslova matrice</a:t>
            </a:r>
            <a:endParaRPr kumimoji="0" lang="en-US"/>
          </a:p>
        </p:txBody>
      </p:sp>
      <p:sp>
        <p:nvSpPr>
          <p:cNvPr id="3" name="Rezervirano mjesto teksta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hr-HR"/>
              <a:t>Uredite stilove teksta matrice</a:t>
            </a:r>
          </a:p>
        </p:txBody>
      </p:sp>
      <p:sp>
        <p:nvSpPr>
          <p:cNvPr id="4" name="Rezervirano mjesto datuma 3"/>
          <p:cNvSpPr>
            <a:spLocks noGrp="1"/>
          </p:cNvSpPr>
          <p:nvPr>
            <p:ph type="dt" sz="half" idx="10"/>
          </p:nvPr>
        </p:nvSpPr>
        <p:spPr/>
        <p:txBody>
          <a:bodyPr/>
          <a:lstStyle/>
          <a:p>
            <a:fld id="{71377C3D-7BB2-4D23-9D10-616807B37D36}" type="datetimeFigureOut">
              <a:rPr lang="sr-Latn-CS" smtClean="0"/>
              <a:t>21.10.2019.</a:t>
            </a:fld>
            <a:endParaRPr lang="hr-HR"/>
          </a:p>
        </p:txBody>
      </p:sp>
      <p:sp>
        <p:nvSpPr>
          <p:cNvPr id="5" name="Rezervirano mjesto podnožja 4"/>
          <p:cNvSpPr>
            <a:spLocks noGrp="1"/>
          </p:cNvSpPr>
          <p:nvPr>
            <p:ph type="ftr" sz="quarter" idx="11"/>
          </p:nvPr>
        </p:nvSpPr>
        <p:spPr/>
        <p:txBody>
          <a:bodyPr/>
          <a:lstStyle/>
          <a:p>
            <a:endParaRPr lang="hr-HR"/>
          </a:p>
        </p:txBody>
      </p:sp>
      <p:sp>
        <p:nvSpPr>
          <p:cNvPr id="6" name="Rezervirano mjesto broja slajda 5"/>
          <p:cNvSpPr>
            <a:spLocks noGrp="1"/>
          </p:cNvSpPr>
          <p:nvPr>
            <p:ph type="sldNum" sz="quarter" idx="12"/>
          </p:nvPr>
        </p:nvSpPr>
        <p:spPr/>
        <p:txBody>
          <a:bodyPr/>
          <a:lstStyle/>
          <a:p>
            <a:fld id="{63C03A18-1BE2-487D-92D8-585057AF460F}" type="slidenum">
              <a:rPr lang="hr-HR" smtClean="0"/>
              <a:t>‹#›</a:t>
            </a:fld>
            <a:endParaRPr lang="hr-HR"/>
          </a:p>
        </p:txBody>
      </p:sp>
      <p:sp>
        <p:nvSpPr>
          <p:cNvPr id="7" name="Š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8" name="Š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sadržaja">
    <p:bg>
      <p:bgRef idx="1002">
        <a:schemeClr val="bg1"/>
      </p:bgRef>
    </p:bg>
    <p:spTree>
      <p:nvGrpSpPr>
        <p:cNvPr id="1" name=""/>
        <p:cNvGrpSpPr/>
        <p:nvPr/>
      </p:nvGrpSpPr>
      <p:grpSpPr>
        <a:xfrm>
          <a:off x="0" y="0"/>
          <a:ext cx="0" cy="0"/>
          <a:chOff x="0" y="0"/>
          <a:chExt cx="0" cy="0"/>
        </a:xfrm>
      </p:grpSpPr>
      <p:sp>
        <p:nvSpPr>
          <p:cNvPr id="3" name="Rezervirano mjesto sadržaja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hr-HR"/>
              <a:t>Uredite stilove teksta matrice</a:t>
            </a:r>
          </a:p>
          <a:p>
            <a:pPr lvl="1" eaLnBrk="1" latinLnBrk="0" hangingPunct="1"/>
            <a:r>
              <a:rPr lang="hr-HR"/>
              <a:t>Druga razina</a:t>
            </a:r>
          </a:p>
          <a:p>
            <a:pPr lvl="2" eaLnBrk="1" latinLnBrk="0" hangingPunct="1"/>
            <a:r>
              <a:rPr lang="hr-HR"/>
              <a:t>Treća razina</a:t>
            </a:r>
          </a:p>
          <a:p>
            <a:pPr lvl="3" eaLnBrk="1" latinLnBrk="0" hangingPunct="1"/>
            <a:r>
              <a:rPr lang="hr-HR"/>
              <a:t>Četvrta razina</a:t>
            </a:r>
          </a:p>
          <a:p>
            <a:pPr lvl="4" eaLnBrk="1" latinLnBrk="0" hangingPunct="1"/>
            <a:r>
              <a:rPr lang="hr-HR"/>
              <a:t>Peta razina</a:t>
            </a:r>
            <a:endParaRPr kumimoji="0" lang="en-US"/>
          </a:p>
        </p:txBody>
      </p:sp>
      <p:sp>
        <p:nvSpPr>
          <p:cNvPr id="4" name="Rezervirano mjesto sadržaja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hr-HR"/>
              <a:t>Uredite stilove teksta matrice</a:t>
            </a:r>
          </a:p>
          <a:p>
            <a:pPr lvl="1" eaLnBrk="1" latinLnBrk="0" hangingPunct="1"/>
            <a:r>
              <a:rPr lang="hr-HR"/>
              <a:t>Druga razina</a:t>
            </a:r>
          </a:p>
          <a:p>
            <a:pPr lvl="2" eaLnBrk="1" latinLnBrk="0" hangingPunct="1"/>
            <a:r>
              <a:rPr lang="hr-HR"/>
              <a:t>Treća razina</a:t>
            </a:r>
          </a:p>
          <a:p>
            <a:pPr lvl="3" eaLnBrk="1" latinLnBrk="0" hangingPunct="1"/>
            <a:r>
              <a:rPr lang="hr-HR"/>
              <a:t>Četvrta razina</a:t>
            </a:r>
          </a:p>
          <a:p>
            <a:pPr lvl="4" eaLnBrk="1" latinLnBrk="0" hangingPunct="1"/>
            <a:r>
              <a:rPr lang="hr-HR"/>
              <a:t>Peta razina</a:t>
            </a:r>
            <a:endParaRPr kumimoji="0" lang="en-US"/>
          </a:p>
        </p:txBody>
      </p:sp>
      <p:sp>
        <p:nvSpPr>
          <p:cNvPr id="5" name="Rezervirano mjesto datuma 4"/>
          <p:cNvSpPr>
            <a:spLocks noGrp="1"/>
          </p:cNvSpPr>
          <p:nvPr>
            <p:ph type="dt" sz="half" idx="10"/>
          </p:nvPr>
        </p:nvSpPr>
        <p:spPr/>
        <p:txBody>
          <a:bodyPr/>
          <a:lstStyle/>
          <a:p>
            <a:fld id="{71377C3D-7BB2-4D23-9D10-616807B37D36}" type="datetimeFigureOut">
              <a:rPr lang="sr-Latn-CS" smtClean="0"/>
              <a:t>21.10.2019.</a:t>
            </a:fld>
            <a:endParaRPr lang="hr-HR"/>
          </a:p>
        </p:txBody>
      </p:sp>
      <p:sp>
        <p:nvSpPr>
          <p:cNvPr id="6" name="Rezervirano mjesto podnožja 5"/>
          <p:cNvSpPr>
            <a:spLocks noGrp="1"/>
          </p:cNvSpPr>
          <p:nvPr>
            <p:ph type="ftr" sz="quarter" idx="11"/>
          </p:nvPr>
        </p:nvSpPr>
        <p:spPr/>
        <p:txBody>
          <a:bodyPr/>
          <a:lstStyle/>
          <a:p>
            <a:endParaRPr lang="hr-HR"/>
          </a:p>
        </p:txBody>
      </p:sp>
      <p:sp>
        <p:nvSpPr>
          <p:cNvPr id="7" name="Rezervirano mjesto broja slajda 6"/>
          <p:cNvSpPr>
            <a:spLocks noGrp="1"/>
          </p:cNvSpPr>
          <p:nvPr>
            <p:ph type="sldNum" sz="quarter" idx="12"/>
          </p:nvPr>
        </p:nvSpPr>
        <p:spPr/>
        <p:txBody>
          <a:bodyPr/>
          <a:lstStyle/>
          <a:p>
            <a:fld id="{63C03A18-1BE2-487D-92D8-585057AF460F}" type="slidenum">
              <a:rPr lang="hr-HR" smtClean="0"/>
              <a:t>‹#›</a:t>
            </a:fld>
            <a:endParaRPr lang="hr-HR"/>
          </a:p>
        </p:txBody>
      </p:sp>
      <p:sp>
        <p:nvSpPr>
          <p:cNvPr id="8" name="Naslov 7"/>
          <p:cNvSpPr>
            <a:spLocks noGrp="1"/>
          </p:cNvSpPr>
          <p:nvPr>
            <p:ph type="title"/>
          </p:nvPr>
        </p:nvSpPr>
        <p:spPr/>
        <p:txBody>
          <a:bodyPr rtlCol="0"/>
          <a:lstStyle/>
          <a:p>
            <a:r>
              <a:rPr kumimoji="0" lang="hr-HR"/>
              <a:t>Uredite stil naslova matrice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Usporedba">
    <p:bg>
      <p:bgRef idx="1003">
        <a:schemeClr val="bg1"/>
      </p:bgRef>
    </p:bg>
    <p:spTree>
      <p:nvGrpSpPr>
        <p:cNvPr id="1" name=""/>
        <p:cNvGrpSpPr/>
        <p:nvPr/>
      </p:nvGrpSpPr>
      <p:grpSpPr>
        <a:xfrm>
          <a:off x="0" y="0"/>
          <a:ext cx="0" cy="0"/>
          <a:chOff x="0" y="0"/>
          <a:chExt cx="0" cy="0"/>
        </a:xfrm>
      </p:grpSpPr>
      <p:sp>
        <p:nvSpPr>
          <p:cNvPr id="2" name="Naslov 1"/>
          <p:cNvSpPr>
            <a:spLocks noGrp="1"/>
          </p:cNvSpPr>
          <p:nvPr>
            <p:ph type="title"/>
          </p:nvPr>
        </p:nvSpPr>
        <p:spPr>
          <a:xfrm>
            <a:off x="457200" y="273050"/>
            <a:ext cx="8229600" cy="1143000"/>
          </a:xfrm>
        </p:spPr>
        <p:txBody>
          <a:bodyPr anchor="ctr"/>
          <a:lstStyle>
            <a:lvl1pPr>
              <a:defRPr/>
            </a:lvl1pPr>
            <a:extLst/>
          </a:lstStyle>
          <a:p>
            <a:r>
              <a:rPr kumimoji="0" lang="hr-HR"/>
              <a:t>Uredite stil naslova matrice</a:t>
            </a:r>
            <a:endParaRPr kumimoji="0" lang="en-US"/>
          </a:p>
        </p:txBody>
      </p:sp>
      <p:sp>
        <p:nvSpPr>
          <p:cNvPr id="3" name="Rezervirano mjesto teksta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hr-HR"/>
              <a:t>Uredite stilove teksta matrice</a:t>
            </a:r>
          </a:p>
        </p:txBody>
      </p:sp>
      <p:sp>
        <p:nvSpPr>
          <p:cNvPr id="4" name="Rezervirano mjesto teksta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hr-HR"/>
              <a:t>Uredite stilove teksta matrice</a:t>
            </a:r>
          </a:p>
        </p:txBody>
      </p:sp>
      <p:sp>
        <p:nvSpPr>
          <p:cNvPr id="5" name="Rezervirano mjesto sadržaja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hr-HR"/>
              <a:t>Uredite stilove teksta matrice</a:t>
            </a:r>
          </a:p>
          <a:p>
            <a:pPr lvl="1" eaLnBrk="1" latinLnBrk="0" hangingPunct="1"/>
            <a:r>
              <a:rPr lang="hr-HR"/>
              <a:t>Druga razina</a:t>
            </a:r>
          </a:p>
          <a:p>
            <a:pPr lvl="2" eaLnBrk="1" latinLnBrk="0" hangingPunct="1"/>
            <a:r>
              <a:rPr lang="hr-HR"/>
              <a:t>Treća razina</a:t>
            </a:r>
          </a:p>
          <a:p>
            <a:pPr lvl="3" eaLnBrk="1" latinLnBrk="0" hangingPunct="1"/>
            <a:r>
              <a:rPr lang="hr-HR"/>
              <a:t>Četvrta razina</a:t>
            </a:r>
          </a:p>
          <a:p>
            <a:pPr lvl="4" eaLnBrk="1" latinLnBrk="0" hangingPunct="1"/>
            <a:r>
              <a:rPr lang="hr-HR"/>
              <a:t>Peta razina</a:t>
            </a:r>
            <a:endParaRPr kumimoji="0" lang="en-US"/>
          </a:p>
        </p:txBody>
      </p:sp>
      <p:sp>
        <p:nvSpPr>
          <p:cNvPr id="6" name="Rezervirano mjesto sadržaja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hr-HR"/>
              <a:t>Uredite stilove teksta matrice</a:t>
            </a:r>
          </a:p>
          <a:p>
            <a:pPr lvl="1" eaLnBrk="1" latinLnBrk="0" hangingPunct="1"/>
            <a:r>
              <a:rPr lang="hr-HR"/>
              <a:t>Druga razina</a:t>
            </a:r>
          </a:p>
          <a:p>
            <a:pPr lvl="2" eaLnBrk="1" latinLnBrk="0" hangingPunct="1"/>
            <a:r>
              <a:rPr lang="hr-HR"/>
              <a:t>Treća razina</a:t>
            </a:r>
          </a:p>
          <a:p>
            <a:pPr lvl="3" eaLnBrk="1" latinLnBrk="0" hangingPunct="1"/>
            <a:r>
              <a:rPr lang="hr-HR"/>
              <a:t>Četvrta razina</a:t>
            </a:r>
          </a:p>
          <a:p>
            <a:pPr lvl="4" eaLnBrk="1" latinLnBrk="0" hangingPunct="1"/>
            <a:r>
              <a:rPr lang="hr-HR"/>
              <a:t>Peta razina</a:t>
            </a:r>
            <a:endParaRPr kumimoji="0" lang="en-US"/>
          </a:p>
        </p:txBody>
      </p:sp>
      <p:sp>
        <p:nvSpPr>
          <p:cNvPr id="7" name="Rezervirano mjesto datuma 6"/>
          <p:cNvSpPr>
            <a:spLocks noGrp="1"/>
          </p:cNvSpPr>
          <p:nvPr>
            <p:ph type="dt" sz="half" idx="10"/>
          </p:nvPr>
        </p:nvSpPr>
        <p:spPr/>
        <p:txBody>
          <a:bodyPr/>
          <a:lstStyle/>
          <a:p>
            <a:fld id="{71377C3D-7BB2-4D23-9D10-616807B37D36}" type="datetimeFigureOut">
              <a:rPr lang="sr-Latn-CS" smtClean="0"/>
              <a:t>21.10.2019.</a:t>
            </a:fld>
            <a:endParaRPr lang="hr-HR"/>
          </a:p>
        </p:txBody>
      </p:sp>
      <p:sp>
        <p:nvSpPr>
          <p:cNvPr id="8" name="Rezervirano mjesto podnožja 7"/>
          <p:cNvSpPr>
            <a:spLocks noGrp="1"/>
          </p:cNvSpPr>
          <p:nvPr>
            <p:ph type="ftr" sz="quarter" idx="11"/>
          </p:nvPr>
        </p:nvSpPr>
        <p:spPr/>
        <p:txBody>
          <a:bodyPr/>
          <a:lstStyle/>
          <a:p>
            <a:endParaRPr lang="hr-HR"/>
          </a:p>
        </p:txBody>
      </p:sp>
      <p:sp>
        <p:nvSpPr>
          <p:cNvPr id="9" name="Rezervirano mjesto broja slajda 8"/>
          <p:cNvSpPr>
            <a:spLocks noGrp="1"/>
          </p:cNvSpPr>
          <p:nvPr>
            <p:ph type="sldNum" sz="quarter" idx="12"/>
          </p:nvPr>
        </p:nvSpPr>
        <p:spPr/>
        <p:txBody>
          <a:bodyPr/>
          <a:lstStyle/>
          <a:p>
            <a:fld id="{63C03A18-1BE2-487D-92D8-585057AF460F}" type="slidenum">
              <a:rPr lang="hr-HR" smtClean="0"/>
              <a:t>‹#›</a:t>
            </a:fld>
            <a:endParaRPr lang="hr-HR"/>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bg>
      <p:bgRef idx="1002">
        <a:schemeClr val="bg1"/>
      </p:bgRef>
    </p:bg>
    <p:spTree>
      <p:nvGrpSpPr>
        <p:cNvPr id="1" name=""/>
        <p:cNvGrpSpPr/>
        <p:nvPr/>
      </p:nvGrpSpPr>
      <p:grpSpPr>
        <a:xfrm>
          <a:off x="0" y="0"/>
          <a:ext cx="0" cy="0"/>
          <a:chOff x="0" y="0"/>
          <a:chExt cx="0" cy="0"/>
        </a:xfrm>
      </p:grpSpPr>
      <p:sp>
        <p:nvSpPr>
          <p:cNvPr id="3" name="Rezervirano mjesto datuma 2"/>
          <p:cNvSpPr>
            <a:spLocks noGrp="1"/>
          </p:cNvSpPr>
          <p:nvPr>
            <p:ph type="dt" sz="half" idx="10"/>
          </p:nvPr>
        </p:nvSpPr>
        <p:spPr/>
        <p:txBody>
          <a:bodyPr/>
          <a:lstStyle/>
          <a:p>
            <a:fld id="{71377C3D-7BB2-4D23-9D10-616807B37D36}" type="datetimeFigureOut">
              <a:rPr lang="sr-Latn-CS" smtClean="0"/>
              <a:t>21.10.2019.</a:t>
            </a:fld>
            <a:endParaRPr lang="hr-HR"/>
          </a:p>
        </p:txBody>
      </p:sp>
      <p:sp>
        <p:nvSpPr>
          <p:cNvPr id="4" name="Rezervirano mjesto podnožja 3"/>
          <p:cNvSpPr>
            <a:spLocks noGrp="1"/>
          </p:cNvSpPr>
          <p:nvPr>
            <p:ph type="ftr" sz="quarter" idx="11"/>
          </p:nvPr>
        </p:nvSpPr>
        <p:spPr/>
        <p:txBody>
          <a:bodyPr/>
          <a:lstStyle/>
          <a:p>
            <a:endParaRPr lang="hr-HR"/>
          </a:p>
        </p:txBody>
      </p:sp>
      <p:sp>
        <p:nvSpPr>
          <p:cNvPr id="5" name="Rezervirano mjesto broja slajda 4"/>
          <p:cNvSpPr>
            <a:spLocks noGrp="1"/>
          </p:cNvSpPr>
          <p:nvPr>
            <p:ph type="sldNum" sz="quarter" idx="12"/>
          </p:nvPr>
        </p:nvSpPr>
        <p:spPr/>
        <p:txBody>
          <a:bodyPr/>
          <a:lstStyle/>
          <a:p>
            <a:fld id="{63C03A18-1BE2-487D-92D8-585057AF460F}" type="slidenum">
              <a:rPr lang="hr-HR" smtClean="0"/>
              <a:t>‹#›</a:t>
            </a:fld>
            <a:endParaRPr lang="hr-HR"/>
          </a:p>
        </p:txBody>
      </p:sp>
      <p:sp>
        <p:nvSpPr>
          <p:cNvPr id="6" name="Naslov 5"/>
          <p:cNvSpPr>
            <a:spLocks noGrp="1"/>
          </p:cNvSpPr>
          <p:nvPr>
            <p:ph type="title"/>
          </p:nvPr>
        </p:nvSpPr>
        <p:spPr/>
        <p:txBody>
          <a:bodyPr rtlCol="0"/>
          <a:lstStyle/>
          <a:p>
            <a:r>
              <a:rPr kumimoji="0" lang="hr-HR"/>
              <a:t>Uredite stil naslova matrice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no">
    <p:spTree>
      <p:nvGrpSpPr>
        <p:cNvPr id="1" name=""/>
        <p:cNvGrpSpPr/>
        <p:nvPr/>
      </p:nvGrpSpPr>
      <p:grpSpPr>
        <a:xfrm>
          <a:off x="0" y="0"/>
          <a:ext cx="0" cy="0"/>
          <a:chOff x="0" y="0"/>
          <a:chExt cx="0" cy="0"/>
        </a:xfrm>
      </p:grpSpPr>
      <p:sp>
        <p:nvSpPr>
          <p:cNvPr id="2" name="Rezervirano mjesto datuma 1"/>
          <p:cNvSpPr>
            <a:spLocks noGrp="1"/>
          </p:cNvSpPr>
          <p:nvPr>
            <p:ph type="dt" sz="half" idx="10"/>
          </p:nvPr>
        </p:nvSpPr>
        <p:spPr/>
        <p:txBody>
          <a:bodyPr/>
          <a:lstStyle/>
          <a:p>
            <a:fld id="{71377C3D-7BB2-4D23-9D10-616807B37D36}" type="datetimeFigureOut">
              <a:rPr lang="sr-Latn-CS" smtClean="0"/>
              <a:t>21.10.2019.</a:t>
            </a:fld>
            <a:endParaRPr lang="hr-HR"/>
          </a:p>
        </p:txBody>
      </p:sp>
      <p:sp>
        <p:nvSpPr>
          <p:cNvPr id="3" name="Rezervirano mjesto podnožja 2"/>
          <p:cNvSpPr>
            <a:spLocks noGrp="1"/>
          </p:cNvSpPr>
          <p:nvPr>
            <p:ph type="ftr" sz="quarter" idx="11"/>
          </p:nvPr>
        </p:nvSpPr>
        <p:spPr/>
        <p:txBody>
          <a:bodyPr/>
          <a:lstStyle/>
          <a:p>
            <a:endParaRPr lang="hr-HR"/>
          </a:p>
        </p:txBody>
      </p:sp>
      <p:sp>
        <p:nvSpPr>
          <p:cNvPr id="4" name="Rezervirano mjesto broja slajda 3"/>
          <p:cNvSpPr>
            <a:spLocks noGrp="1"/>
          </p:cNvSpPr>
          <p:nvPr>
            <p:ph type="sldNum" sz="quarter" idx="12"/>
          </p:nvPr>
        </p:nvSpPr>
        <p:spPr/>
        <p:txBody>
          <a:bodyPr/>
          <a:lstStyle/>
          <a:p>
            <a:fld id="{63C03A18-1BE2-487D-92D8-585057AF460F}" type="slidenum">
              <a:rPr lang="hr-HR" smtClean="0"/>
              <a:t>‹#›</a:t>
            </a:fld>
            <a:endParaRPr lang="hr-H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Sadržaj s opisom">
    <p:bg>
      <p:bgRef idx="1003">
        <a:schemeClr val="bg1"/>
      </p:bgRef>
    </p:bg>
    <p:spTree>
      <p:nvGrpSpPr>
        <p:cNvPr id="1" name=""/>
        <p:cNvGrpSpPr/>
        <p:nvPr/>
      </p:nvGrpSpPr>
      <p:grpSpPr>
        <a:xfrm>
          <a:off x="0" y="0"/>
          <a:ext cx="0" cy="0"/>
          <a:chOff x="0" y="0"/>
          <a:chExt cx="0" cy="0"/>
        </a:xfrm>
      </p:grpSpPr>
      <p:sp>
        <p:nvSpPr>
          <p:cNvPr id="2" name="Naslov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hr-HR"/>
              <a:t>Uredite stil naslova matrice</a:t>
            </a:r>
            <a:endParaRPr kumimoji="0" lang="en-US"/>
          </a:p>
        </p:txBody>
      </p:sp>
      <p:sp>
        <p:nvSpPr>
          <p:cNvPr id="3" name="Rezervirano mjesto teksta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hr-HR"/>
              <a:t>Uredite stilove teksta matrice</a:t>
            </a:r>
          </a:p>
        </p:txBody>
      </p:sp>
      <p:sp>
        <p:nvSpPr>
          <p:cNvPr id="4" name="Rezervirano mjesto sadržaja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hr-HR"/>
              <a:t>Uredite stilove teksta matrice</a:t>
            </a:r>
          </a:p>
          <a:p>
            <a:pPr lvl="1" eaLnBrk="1" latinLnBrk="0" hangingPunct="1"/>
            <a:r>
              <a:rPr lang="hr-HR"/>
              <a:t>Druga razina</a:t>
            </a:r>
          </a:p>
          <a:p>
            <a:pPr lvl="2" eaLnBrk="1" latinLnBrk="0" hangingPunct="1"/>
            <a:r>
              <a:rPr lang="hr-HR"/>
              <a:t>Treća razina</a:t>
            </a:r>
          </a:p>
          <a:p>
            <a:pPr lvl="3" eaLnBrk="1" latinLnBrk="0" hangingPunct="1"/>
            <a:r>
              <a:rPr lang="hr-HR"/>
              <a:t>Četvrta razina</a:t>
            </a:r>
          </a:p>
          <a:p>
            <a:pPr lvl="4" eaLnBrk="1" latinLnBrk="0" hangingPunct="1"/>
            <a:r>
              <a:rPr lang="hr-HR"/>
              <a:t>Peta razina</a:t>
            </a:r>
            <a:endParaRPr kumimoji="0" lang="en-US"/>
          </a:p>
        </p:txBody>
      </p:sp>
      <p:sp>
        <p:nvSpPr>
          <p:cNvPr id="5" name="Rezervirano mjesto datuma 4"/>
          <p:cNvSpPr>
            <a:spLocks noGrp="1"/>
          </p:cNvSpPr>
          <p:nvPr>
            <p:ph type="dt" sz="half" idx="10"/>
          </p:nvPr>
        </p:nvSpPr>
        <p:spPr>
          <a:xfrm>
            <a:off x="6727032" y="6407944"/>
            <a:ext cx="1920240" cy="365760"/>
          </a:xfrm>
        </p:spPr>
        <p:txBody>
          <a:bodyPr/>
          <a:lstStyle/>
          <a:p>
            <a:fld id="{71377C3D-7BB2-4D23-9D10-616807B37D36}" type="datetimeFigureOut">
              <a:rPr lang="sr-Latn-CS" smtClean="0"/>
              <a:t>21.10.2019.</a:t>
            </a:fld>
            <a:endParaRPr lang="hr-HR"/>
          </a:p>
        </p:txBody>
      </p:sp>
      <p:sp>
        <p:nvSpPr>
          <p:cNvPr id="6" name="Rezervirano mjesto podnožja 5"/>
          <p:cNvSpPr>
            <a:spLocks noGrp="1"/>
          </p:cNvSpPr>
          <p:nvPr>
            <p:ph type="ftr" sz="quarter" idx="11"/>
          </p:nvPr>
        </p:nvSpPr>
        <p:spPr/>
        <p:txBody>
          <a:bodyPr/>
          <a:lstStyle/>
          <a:p>
            <a:endParaRPr lang="hr-HR"/>
          </a:p>
        </p:txBody>
      </p:sp>
      <p:sp>
        <p:nvSpPr>
          <p:cNvPr id="7" name="Rezervirano mjesto broja slajda 6"/>
          <p:cNvSpPr>
            <a:spLocks noGrp="1"/>
          </p:cNvSpPr>
          <p:nvPr>
            <p:ph type="sldNum" sz="quarter" idx="12"/>
          </p:nvPr>
        </p:nvSpPr>
        <p:spPr/>
        <p:txBody>
          <a:bodyPr/>
          <a:lstStyle/>
          <a:p>
            <a:fld id="{63C03A18-1BE2-487D-92D8-585057AF460F}" type="slidenum">
              <a:rPr lang="hr-HR" smtClean="0"/>
              <a:t>‹#›</a:t>
            </a:fld>
            <a:endParaRPr lang="hr-HR"/>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Slika s opisom">
    <p:bg>
      <p:bgRef idx="1002">
        <a:schemeClr val="bg1"/>
      </p:bgRef>
    </p:bg>
    <p:spTree>
      <p:nvGrpSpPr>
        <p:cNvPr id="1" name=""/>
        <p:cNvGrpSpPr/>
        <p:nvPr/>
      </p:nvGrpSpPr>
      <p:grpSpPr>
        <a:xfrm>
          <a:off x="0" y="0"/>
          <a:ext cx="0" cy="0"/>
          <a:chOff x="0" y="0"/>
          <a:chExt cx="0" cy="0"/>
        </a:xfrm>
      </p:grpSpPr>
      <p:sp>
        <p:nvSpPr>
          <p:cNvPr id="4" name="Rezervirano mjesto teksta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hr-HR"/>
              <a:t>Uredite stilove teksta matrice</a:t>
            </a:r>
          </a:p>
        </p:txBody>
      </p:sp>
      <p:sp>
        <p:nvSpPr>
          <p:cNvPr id="3" name="Rezervirano mjesto slike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hr-HR"/>
              <a:t>Kliknite ikonu da biste dodali  sliku</a:t>
            </a:r>
            <a:endParaRPr kumimoji="0" lang="en-US" dirty="0"/>
          </a:p>
        </p:txBody>
      </p:sp>
      <p:sp>
        <p:nvSpPr>
          <p:cNvPr id="5" name="Rezervirano mjesto datuma 4"/>
          <p:cNvSpPr>
            <a:spLocks noGrp="1"/>
          </p:cNvSpPr>
          <p:nvPr>
            <p:ph type="dt" sz="half" idx="10"/>
          </p:nvPr>
        </p:nvSpPr>
        <p:spPr/>
        <p:txBody>
          <a:bodyPr/>
          <a:lstStyle>
            <a:lvl1pPr>
              <a:defRPr>
                <a:solidFill>
                  <a:schemeClr val="tx1"/>
                </a:solidFill>
              </a:defRPr>
            </a:lvl1pPr>
            <a:extLst/>
          </a:lstStyle>
          <a:p>
            <a:fld id="{71377C3D-7BB2-4D23-9D10-616807B37D36}" type="datetimeFigureOut">
              <a:rPr lang="sr-Latn-CS" smtClean="0"/>
              <a:t>21.10.2019.</a:t>
            </a:fld>
            <a:endParaRPr lang="hr-HR"/>
          </a:p>
        </p:txBody>
      </p:sp>
      <p:sp>
        <p:nvSpPr>
          <p:cNvPr id="6" name="Rezervirano mjesto podnožja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hr-HR"/>
          </a:p>
        </p:txBody>
      </p:sp>
      <p:sp>
        <p:nvSpPr>
          <p:cNvPr id="7" name="Rezervirano mjesto broja slajda 6"/>
          <p:cNvSpPr>
            <a:spLocks noGrp="1"/>
          </p:cNvSpPr>
          <p:nvPr>
            <p:ph type="sldNum" sz="quarter" idx="12"/>
          </p:nvPr>
        </p:nvSpPr>
        <p:spPr/>
        <p:txBody>
          <a:bodyPr/>
          <a:lstStyle>
            <a:lvl1pPr>
              <a:defRPr>
                <a:solidFill>
                  <a:schemeClr val="tx1"/>
                </a:solidFill>
              </a:defRPr>
            </a:lvl1pPr>
            <a:extLst/>
          </a:lstStyle>
          <a:p>
            <a:fld id="{63C03A18-1BE2-487D-92D8-585057AF460F}" type="slidenum">
              <a:rPr lang="hr-HR" smtClean="0"/>
              <a:t>‹#›</a:t>
            </a:fld>
            <a:endParaRPr lang="hr-HR"/>
          </a:p>
        </p:txBody>
      </p:sp>
      <p:sp>
        <p:nvSpPr>
          <p:cNvPr id="2" name="Naslov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hr-HR"/>
              <a:t>Uredite stil naslova matrice</a:t>
            </a:r>
            <a:endParaRPr kumimoji="0" lang="en-US"/>
          </a:p>
        </p:txBody>
      </p:sp>
      <p:sp>
        <p:nvSpPr>
          <p:cNvPr id="8" name="Prostoručno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Prostoručno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Pravokutni trokut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1" name="Ravni poveznik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Š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13" name="Š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Prostoručno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Prostoručno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Pravokutni trokut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5" name="Ravni poveznik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Rezervirano mjesto naslova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kumimoji="0" lang="hr-HR"/>
              <a:t>Uredite stil naslova matrice</a:t>
            </a:r>
            <a:endParaRPr kumimoji="0" lang="en-US"/>
          </a:p>
        </p:txBody>
      </p:sp>
      <p:sp>
        <p:nvSpPr>
          <p:cNvPr id="30" name="Rezervirano mjesto teksta 29"/>
          <p:cNvSpPr>
            <a:spLocks noGrp="1"/>
          </p:cNvSpPr>
          <p:nvPr>
            <p:ph type="body" idx="1"/>
          </p:nvPr>
        </p:nvSpPr>
        <p:spPr>
          <a:xfrm>
            <a:off x="457200" y="1481328"/>
            <a:ext cx="8229600" cy="4525963"/>
          </a:xfrm>
          <a:prstGeom prst="rect">
            <a:avLst/>
          </a:prstGeom>
        </p:spPr>
        <p:txBody>
          <a:bodyPr vert="horz">
            <a:normAutofit/>
          </a:bodyPr>
          <a:lstStyle/>
          <a:p>
            <a:pPr lvl="0" eaLnBrk="1" latinLnBrk="0" hangingPunct="1"/>
            <a:r>
              <a:rPr kumimoji="0" lang="hr-HR"/>
              <a:t>Uredite stilove teksta matrice</a:t>
            </a:r>
          </a:p>
          <a:p>
            <a:pPr lvl="1" eaLnBrk="1" latinLnBrk="0" hangingPunct="1"/>
            <a:r>
              <a:rPr kumimoji="0" lang="hr-HR"/>
              <a:t>Druga razina</a:t>
            </a:r>
          </a:p>
          <a:p>
            <a:pPr lvl="2" eaLnBrk="1" latinLnBrk="0" hangingPunct="1"/>
            <a:r>
              <a:rPr kumimoji="0" lang="hr-HR"/>
              <a:t>Treća razina</a:t>
            </a:r>
          </a:p>
          <a:p>
            <a:pPr lvl="3" eaLnBrk="1" latinLnBrk="0" hangingPunct="1"/>
            <a:r>
              <a:rPr kumimoji="0" lang="hr-HR"/>
              <a:t>Četvrta razina</a:t>
            </a:r>
          </a:p>
          <a:p>
            <a:pPr lvl="4" eaLnBrk="1" latinLnBrk="0" hangingPunct="1"/>
            <a:r>
              <a:rPr kumimoji="0" lang="hr-HR"/>
              <a:t>Peta razina</a:t>
            </a:r>
            <a:endParaRPr kumimoji="0" lang="en-US"/>
          </a:p>
        </p:txBody>
      </p:sp>
      <p:sp>
        <p:nvSpPr>
          <p:cNvPr id="10" name="Rezervirano mjesto datuma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71377C3D-7BB2-4D23-9D10-616807B37D36}" type="datetimeFigureOut">
              <a:rPr lang="sr-Latn-CS" smtClean="0"/>
              <a:t>21.10.2019.</a:t>
            </a:fld>
            <a:endParaRPr lang="hr-HR"/>
          </a:p>
        </p:txBody>
      </p:sp>
      <p:sp>
        <p:nvSpPr>
          <p:cNvPr id="22" name="Rezervirano mjesto podnožja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hr-HR"/>
          </a:p>
        </p:txBody>
      </p:sp>
      <p:sp>
        <p:nvSpPr>
          <p:cNvPr id="18" name="Rezervirano mjesto broja slajda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63C03A18-1BE2-487D-92D8-585057AF460F}" type="slidenum">
              <a:rPr lang="hr-HR" smtClean="0"/>
              <a:t>‹#›</a:t>
            </a:fld>
            <a:endParaRPr lang="hr-H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6.xml"/><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ctrTitle"/>
          </p:nvPr>
        </p:nvSpPr>
        <p:spPr/>
        <p:txBody>
          <a:bodyPr>
            <a:normAutofit/>
          </a:bodyPr>
          <a:lstStyle/>
          <a:p>
            <a:r>
              <a:rPr lang="hr-HR" sz="6000" b="1" dirty="0">
                <a:solidFill>
                  <a:srgbClr val="C00000"/>
                </a:solidFill>
              </a:rPr>
              <a:t>PEBBLE "Bepo"</a:t>
            </a:r>
          </a:p>
        </p:txBody>
      </p:sp>
      <p:sp>
        <p:nvSpPr>
          <p:cNvPr id="3" name="Podnaslov 2"/>
          <p:cNvSpPr>
            <a:spLocks noGrp="1"/>
          </p:cNvSpPr>
          <p:nvPr>
            <p:ph type="subTitle" idx="1"/>
          </p:nvPr>
        </p:nvSpPr>
        <p:spPr/>
        <p:txBody>
          <a:bodyPr>
            <a:normAutofit/>
          </a:bodyPr>
          <a:lstStyle/>
          <a:p>
            <a:r>
              <a:rPr lang="hr-HR" sz="4400" b="1" dirty="0">
                <a:solidFill>
                  <a:schemeClr val="tx1"/>
                </a:solidFill>
              </a:rPr>
              <a:t>The </a:t>
            </a:r>
            <a:r>
              <a:rPr lang="ta-IN" sz="4400" b="1" dirty="0" err="1">
                <a:solidFill>
                  <a:schemeClr val="tx1"/>
                </a:solidFill>
              </a:rPr>
              <a:t>M</a:t>
            </a:r>
            <a:r>
              <a:rPr lang="hr-HR" sz="4400" b="1" dirty="0">
                <a:solidFill>
                  <a:schemeClr val="tx1"/>
                </a:solidFill>
              </a:rPr>
              <a:t>ethod of </a:t>
            </a:r>
            <a:r>
              <a:rPr lang="ta-IN" sz="4400" b="1" dirty="0">
                <a:solidFill>
                  <a:schemeClr val="tx1"/>
                </a:solidFill>
              </a:rPr>
              <a:t>M</a:t>
            </a:r>
            <a:r>
              <a:rPr lang="hr-HR" sz="4400" b="1" smtClean="0">
                <a:solidFill>
                  <a:schemeClr val="tx1"/>
                </a:solidFill>
              </a:rPr>
              <a:t>aking</a:t>
            </a:r>
            <a:endParaRPr lang="hr-HR" sz="4400" b="1" dirty="0">
              <a:solidFill>
                <a:schemeClr val="tx1"/>
              </a:solidFill>
            </a:endParaRPr>
          </a:p>
        </p:txBody>
      </p:sp>
    </p:spTree>
    <p:extLst>
      <p:ext uri="{BB962C8B-B14F-4D97-AF65-F5344CB8AC3E}">
        <p14:creationId xmlns:p14="http://schemas.microsoft.com/office/powerpoint/2010/main" val="14073045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Acer\Pictures\Saved Pictures\20170330_100906.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tretch>
            <a:fillRect/>
          </a:stretch>
        </p:blipFill>
        <p:spPr bwMode="auto">
          <a:xfrm>
            <a:off x="960665" y="1481138"/>
            <a:ext cx="7222670" cy="4525962"/>
          </a:xfrm>
          <a:prstGeom prst="rect">
            <a:avLst/>
          </a:prstGeom>
          <a:noFill/>
          <a:extLst>
            <a:ext uri="{909E8E84-426E-40DD-AFC4-6F175D3DCCD1}">
              <a14:hiddenFill xmlns:a14="http://schemas.microsoft.com/office/drawing/2010/main">
                <a:solidFill>
                  <a:srgbClr val="FFFFFF"/>
                </a:solidFill>
              </a14:hiddenFill>
            </a:ext>
          </a:extLst>
        </p:spPr>
      </p:pic>
      <p:sp>
        <p:nvSpPr>
          <p:cNvPr id="2" name="Naslov 1"/>
          <p:cNvSpPr>
            <a:spLocks noGrp="1"/>
          </p:cNvSpPr>
          <p:nvPr>
            <p:ph type="title"/>
          </p:nvPr>
        </p:nvSpPr>
        <p:spPr/>
        <p:txBody>
          <a:bodyPr/>
          <a:lstStyle/>
          <a:p>
            <a:r>
              <a:rPr lang="en-US" dirty="0"/>
              <a:t>Go ahead and try! Good luck!</a:t>
            </a:r>
            <a:endParaRPr lang="hr-HR" dirty="0"/>
          </a:p>
        </p:txBody>
      </p:sp>
    </p:spTree>
    <p:extLst>
      <p:ext uri="{BB962C8B-B14F-4D97-AF65-F5344CB8AC3E}">
        <p14:creationId xmlns:p14="http://schemas.microsoft.com/office/powerpoint/2010/main" val="11723841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zervirano mjesto sadržaja 2"/>
          <p:cNvSpPr>
            <a:spLocks noGrp="1"/>
          </p:cNvSpPr>
          <p:nvPr>
            <p:ph idx="1"/>
          </p:nvPr>
        </p:nvSpPr>
        <p:spPr/>
        <p:txBody>
          <a:bodyPr>
            <a:normAutofit/>
          </a:bodyPr>
          <a:lstStyle/>
          <a:p>
            <a:r>
              <a:rPr lang="en-US" dirty="0"/>
              <a:t>Harmony singing is a traditional Croatian vocal music from Dalmatia.</a:t>
            </a:r>
          </a:p>
          <a:p>
            <a:r>
              <a:rPr lang="en-US" dirty="0"/>
              <a:t>It is sung in many voices, unaccompanied by musical instruments.</a:t>
            </a:r>
          </a:p>
          <a:p>
            <a:r>
              <a:rPr lang="en-US" dirty="0"/>
              <a:t>Harmony singing is </a:t>
            </a:r>
            <a:r>
              <a:rPr lang="ta-IN" dirty="0"/>
              <a:t>extremely </a:t>
            </a:r>
            <a:r>
              <a:rPr lang="en-US" dirty="0"/>
              <a:t> popular</a:t>
            </a:r>
            <a:r>
              <a:rPr lang="ta-IN" dirty="0"/>
              <a:t> in Omiš with it’s annual festival.</a:t>
            </a:r>
            <a:r>
              <a:rPr lang="en-US" dirty="0"/>
              <a:t>  </a:t>
            </a:r>
            <a:r>
              <a:rPr lang="ta-IN" dirty="0"/>
              <a:t>We  just celebrated</a:t>
            </a:r>
            <a:r>
              <a:rPr lang="en-US" dirty="0"/>
              <a:t> 50 years </a:t>
            </a:r>
            <a:r>
              <a:rPr lang="ta-IN" dirty="0"/>
              <a:t>of this event. </a:t>
            </a:r>
            <a:r>
              <a:rPr lang="en-US" dirty="0"/>
              <a:t> </a:t>
            </a:r>
            <a:r>
              <a:rPr lang="ta-IN" dirty="0"/>
              <a:t>W</a:t>
            </a:r>
            <a:r>
              <a:rPr lang="en-US" dirty="0"/>
              <a:t>e </a:t>
            </a:r>
            <a:r>
              <a:rPr lang="ta-IN" dirty="0"/>
              <a:t>created an</a:t>
            </a:r>
            <a:r>
              <a:rPr lang="en-US" dirty="0"/>
              <a:t> original souvenir</a:t>
            </a:r>
            <a:r>
              <a:rPr lang="ta-IN" dirty="0"/>
              <a:t> in honor of this tradition.</a:t>
            </a:r>
            <a:endParaRPr lang="hr-HR" dirty="0"/>
          </a:p>
        </p:txBody>
      </p:sp>
      <p:sp>
        <p:nvSpPr>
          <p:cNvPr id="2" name="Naslov 1"/>
          <p:cNvSpPr>
            <a:spLocks noGrp="1"/>
          </p:cNvSpPr>
          <p:nvPr>
            <p:ph type="title"/>
          </p:nvPr>
        </p:nvSpPr>
        <p:spPr/>
        <p:txBody>
          <a:bodyPr>
            <a:normAutofit fontScale="90000"/>
          </a:bodyPr>
          <a:lstStyle/>
          <a:p>
            <a:r>
              <a:rPr lang="hr-HR" sz="5400" b="1" dirty="0">
                <a:solidFill>
                  <a:srgbClr val="C00000"/>
                </a:solidFill>
              </a:rPr>
              <a:t>SOMETHING ABOUT THESE</a:t>
            </a:r>
          </a:p>
        </p:txBody>
      </p:sp>
    </p:spTree>
    <p:extLst>
      <p:ext uri="{BB962C8B-B14F-4D97-AF65-F5344CB8AC3E}">
        <p14:creationId xmlns:p14="http://schemas.microsoft.com/office/powerpoint/2010/main" val="14236337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5"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10974" t="-1036" r="6306" b="7156"/>
          <a:stretch/>
        </p:blipFill>
        <p:spPr bwMode="auto">
          <a:xfrm>
            <a:off x="5148064" y="1209679"/>
            <a:ext cx="3103417" cy="18980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7" name="Picture 5"/>
          <p:cNvPicPr>
            <a:picLocks noChangeAspect="1" noChangeArrowheads="1"/>
          </p:cNvPicPr>
          <p:nvPr/>
        </p:nvPicPr>
        <p:blipFill rotWithShape="1">
          <a:blip r:embed="rId3">
            <a:extLst>
              <a:ext uri="{28A0092B-C50C-407E-A947-70E740481C1C}">
                <a14:useLocalDpi xmlns:a14="http://schemas.microsoft.com/office/drawing/2010/main" val="0"/>
              </a:ext>
            </a:extLst>
          </a:blip>
          <a:srcRect l="278" t="17084" r="4959" b="14049"/>
          <a:stretch/>
        </p:blipFill>
        <p:spPr bwMode="auto">
          <a:xfrm>
            <a:off x="4932040" y="4747575"/>
            <a:ext cx="3911743" cy="1901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8" name="Picture 6"/>
          <p:cNvPicPr>
            <a:picLocks noChangeAspect="1" noChangeArrowheads="1"/>
          </p:cNvPicPr>
          <p:nvPr/>
        </p:nvPicPr>
        <p:blipFill rotWithShape="1">
          <a:blip r:embed="rId4">
            <a:extLst>
              <a:ext uri="{28A0092B-C50C-407E-A947-70E740481C1C}">
                <a14:useLocalDpi xmlns:a14="http://schemas.microsoft.com/office/drawing/2010/main" val="0"/>
              </a:ext>
            </a:extLst>
          </a:blip>
          <a:srcRect t="12398" r="4488" b="16199"/>
          <a:stretch/>
        </p:blipFill>
        <p:spPr bwMode="auto">
          <a:xfrm>
            <a:off x="1183756" y="1209679"/>
            <a:ext cx="2612702" cy="27873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6" name="Picture 4"/>
          <p:cNvPicPr>
            <a:picLocks noChangeAspect="1" noChangeArrowheads="1"/>
          </p:cNvPicPr>
          <p:nvPr/>
        </p:nvPicPr>
        <p:blipFill rotWithShape="1">
          <a:blip r:embed="rId5">
            <a:extLst>
              <a:ext uri="{28A0092B-C50C-407E-A947-70E740481C1C}">
                <a14:useLocalDpi xmlns:a14="http://schemas.microsoft.com/office/drawing/2010/main" val="0"/>
              </a:ext>
            </a:extLst>
          </a:blip>
          <a:srcRect l="5214" t="10891" r="3896" b="5568"/>
          <a:stretch/>
        </p:blipFill>
        <p:spPr bwMode="auto">
          <a:xfrm>
            <a:off x="3131840" y="3127999"/>
            <a:ext cx="3255818" cy="2244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086137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normAutofit fontScale="90000"/>
          </a:bodyPr>
          <a:lstStyle/>
          <a:p>
            <a:r>
              <a:rPr lang="ta-IN" dirty="0"/>
              <a:t>We are sure that you will be able to replicate a harmony singer</a:t>
            </a:r>
            <a:r>
              <a:rPr lang="hr-HR" dirty="0"/>
              <a:t>.</a:t>
            </a: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4509120"/>
            <a:ext cx="3848490" cy="19313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2" y="1916832"/>
            <a:ext cx="3622898" cy="2146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85129" y="1916832"/>
            <a:ext cx="4292886" cy="2146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1206" y="4295304"/>
            <a:ext cx="3925887" cy="2359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542382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sz="half" idx="1"/>
          </p:nvPr>
        </p:nvPicPr>
        <p:blipFill rotWithShape="1">
          <a:blip r:embed="rId2">
            <a:extLst>
              <a:ext uri="{28A0092B-C50C-407E-A947-70E740481C1C}">
                <a14:useLocalDpi xmlns:a14="http://schemas.microsoft.com/office/drawing/2010/main" val="0"/>
              </a:ext>
            </a:extLst>
          </a:blip>
          <a:srcRect r="39966" b="17023"/>
          <a:stretch/>
        </p:blipFill>
        <p:spPr bwMode="auto">
          <a:xfrm>
            <a:off x="1115616" y="3284984"/>
            <a:ext cx="2424545" cy="25853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4716016" y="3284984"/>
            <a:ext cx="3121152" cy="25980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Naslov 1"/>
          <p:cNvSpPr>
            <a:spLocks noGrp="1"/>
          </p:cNvSpPr>
          <p:nvPr>
            <p:ph type="title"/>
          </p:nvPr>
        </p:nvSpPr>
        <p:spPr>
          <a:xfrm>
            <a:off x="395536" y="274638"/>
            <a:ext cx="8291264" cy="1786210"/>
          </a:xfrm>
        </p:spPr>
        <p:txBody>
          <a:bodyPr>
            <a:noAutofit/>
          </a:bodyPr>
          <a:lstStyle/>
          <a:p>
            <a:pPr algn="l"/>
            <a:r>
              <a:rPr lang="hr-HR" sz="4000" dirty="0"/>
              <a:t/>
            </a:r>
            <a:br>
              <a:rPr lang="hr-HR" sz="4000" dirty="0"/>
            </a:br>
            <a:r>
              <a:rPr lang="hr-HR" sz="4000" dirty="0"/>
              <a:t/>
            </a:r>
            <a:br>
              <a:rPr lang="hr-HR" sz="4000" dirty="0"/>
            </a:br>
            <a:r>
              <a:rPr lang="en-US" sz="4000" dirty="0"/>
              <a:t>We have prepared </a:t>
            </a:r>
            <a:r>
              <a:rPr lang="ta-IN" sz="4000" dirty="0"/>
              <a:t>the </a:t>
            </a:r>
            <a:r>
              <a:rPr lang="en-US" sz="4000" dirty="0"/>
              <a:t>paint and glue that </a:t>
            </a:r>
            <a:r>
              <a:rPr lang="ta-IN" sz="4000" dirty="0"/>
              <a:t>is needed</a:t>
            </a:r>
            <a:r>
              <a:rPr lang="en-US" sz="4000" dirty="0"/>
              <a:t> </a:t>
            </a:r>
            <a:r>
              <a:rPr lang="ta-IN" sz="4000" dirty="0"/>
              <a:t>for</a:t>
            </a:r>
            <a:r>
              <a:rPr lang="en-US" sz="4000" dirty="0"/>
              <a:t> the making. We gathered pebbles </a:t>
            </a:r>
            <a:r>
              <a:rPr lang="ta-IN" sz="4000" dirty="0"/>
              <a:t>in various</a:t>
            </a:r>
            <a:r>
              <a:rPr lang="en-US" sz="4000" dirty="0"/>
              <a:t> shape</a:t>
            </a:r>
            <a:r>
              <a:rPr lang="ta-IN" sz="4000" dirty="0"/>
              <a:t>s</a:t>
            </a:r>
            <a:r>
              <a:rPr lang="en-US" sz="4000" dirty="0"/>
              <a:t> and size</a:t>
            </a:r>
            <a:r>
              <a:rPr lang="ta-IN" sz="4000" dirty="0"/>
              <a:t>s</a:t>
            </a:r>
            <a:r>
              <a:rPr lang="en-US" sz="4000" dirty="0"/>
              <a:t> to </a:t>
            </a:r>
            <a:r>
              <a:rPr lang="ta-IN" sz="4000" dirty="0"/>
              <a:t>form</a:t>
            </a:r>
            <a:r>
              <a:rPr lang="en-US" sz="4000" dirty="0"/>
              <a:t> the head and body.</a:t>
            </a:r>
            <a:r>
              <a:rPr lang="hr-HR" sz="4000" dirty="0"/>
              <a:t/>
            </a:r>
            <a:br>
              <a:rPr lang="hr-HR" sz="4000" dirty="0"/>
            </a:br>
            <a:endParaRPr lang="hr-HR" sz="4000" dirty="0"/>
          </a:p>
        </p:txBody>
      </p:sp>
    </p:spTree>
    <p:extLst>
      <p:ext uri="{BB962C8B-B14F-4D97-AF65-F5344CB8AC3E}">
        <p14:creationId xmlns:p14="http://schemas.microsoft.com/office/powerpoint/2010/main" val="37057364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r="2498" b="53930"/>
          <a:stretch/>
        </p:blipFill>
        <p:spPr bwMode="auto">
          <a:xfrm>
            <a:off x="2339752" y="1700808"/>
            <a:ext cx="4350957" cy="20851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Naslov 1"/>
          <p:cNvSpPr>
            <a:spLocks noGrp="1"/>
          </p:cNvSpPr>
          <p:nvPr>
            <p:ph type="title"/>
          </p:nvPr>
        </p:nvSpPr>
        <p:spPr/>
        <p:txBody>
          <a:bodyPr>
            <a:noAutofit/>
          </a:bodyPr>
          <a:lstStyle/>
          <a:p>
            <a:r>
              <a:rPr lang="en-US" sz="3800" dirty="0"/>
              <a:t>According to the sketch, we must outline the simple contours of the body.</a:t>
            </a:r>
            <a:endParaRPr lang="hr-HR" sz="3800" dirty="0"/>
          </a:p>
        </p:txBody>
      </p:sp>
      <p:pic>
        <p:nvPicPr>
          <p:cNvPr id="2051" name="Picture 3" descr="C:\Users\Acer\Pictures\Saved Pictures\20170331_181137.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0966" t="21988" r="27972" b="26157"/>
          <a:stretch/>
        </p:blipFill>
        <p:spPr bwMode="auto">
          <a:xfrm>
            <a:off x="4883422" y="4023357"/>
            <a:ext cx="2491451" cy="2229194"/>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Users\Acer\Pictures\Saved Pictures\20170331_181232.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30878" t="28755" r="30134" b="30650"/>
          <a:stretch/>
        </p:blipFill>
        <p:spPr bwMode="auto">
          <a:xfrm>
            <a:off x="1979712" y="4023356"/>
            <a:ext cx="1944216" cy="22552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5838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Acer\Pictures\Saved Pictures\20170331_181503.jpg"/>
          <p:cNvPicPr>
            <a:picLocks noGrp="1" noChangeAspect="1" noChangeArrowheads="1"/>
          </p:cNvPicPr>
          <p:nvPr>
            <p:ph idx="1"/>
          </p:nvPr>
        </p:nvPicPr>
        <p:blipFill rotWithShape="1">
          <a:blip r:embed="rId2" cstate="print">
            <a:extLst>
              <a:ext uri="{28A0092B-C50C-407E-A947-70E740481C1C}">
                <a14:useLocalDpi xmlns:a14="http://schemas.microsoft.com/office/drawing/2010/main" val="0"/>
              </a:ext>
            </a:extLst>
          </a:blip>
          <a:srcRect l="10080" t="14301" r="11933" b="14543"/>
          <a:stretch/>
        </p:blipFill>
        <p:spPr bwMode="auto">
          <a:xfrm>
            <a:off x="251520" y="2636912"/>
            <a:ext cx="1870364" cy="2687782"/>
          </a:xfrm>
          <a:prstGeom prst="rect">
            <a:avLst/>
          </a:prstGeom>
          <a:noFill/>
          <a:extLst>
            <a:ext uri="{909E8E84-426E-40DD-AFC4-6F175D3DCCD1}">
              <a14:hiddenFill xmlns:a14="http://schemas.microsoft.com/office/drawing/2010/main">
                <a:solidFill>
                  <a:srgbClr val="FFFFFF"/>
                </a:solidFill>
              </a14:hiddenFill>
            </a:ext>
          </a:extLst>
        </p:spPr>
      </p:pic>
      <p:sp>
        <p:nvSpPr>
          <p:cNvPr id="2" name="Naslov 1"/>
          <p:cNvSpPr>
            <a:spLocks noGrp="1"/>
          </p:cNvSpPr>
          <p:nvPr>
            <p:ph type="title"/>
          </p:nvPr>
        </p:nvSpPr>
        <p:spPr>
          <a:xfrm>
            <a:off x="395536" y="274638"/>
            <a:ext cx="8291264" cy="1858218"/>
          </a:xfrm>
        </p:spPr>
        <p:txBody>
          <a:bodyPr>
            <a:noAutofit/>
          </a:bodyPr>
          <a:lstStyle/>
          <a:p>
            <a:r>
              <a:rPr lang="hr-HR" sz="3800" dirty="0"/>
              <a:t/>
            </a:r>
            <a:br>
              <a:rPr lang="hr-HR" sz="3800" dirty="0"/>
            </a:br>
            <a:r>
              <a:rPr lang="hr-HR" sz="3800" dirty="0"/>
              <a:t/>
            </a:r>
            <a:br>
              <a:rPr lang="hr-HR" sz="3800" dirty="0"/>
            </a:br>
            <a:r>
              <a:rPr lang="hr-HR" sz="3800" dirty="0"/>
              <a:t/>
            </a:r>
            <a:br>
              <a:rPr lang="hr-HR" sz="3800" dirty="0"/>
            </a:br>
            <a:r>
              <a:rPr lang="hr-HR" sz="3800" dirty="0"/>
              <a:t/>
            </a:r>
            <a:br>
              <a:rPr lang="hr-HR" sz="3800" dirty="0"/>
            </a:br>
            <a:r>
              <a:rPr lang="en-US" sz="3800" dirty="0"/>
              <a:t>The black </a:t>
            </a:r>
            <a:r>
              <a:rPr lang="en-US" sz="3800" dirty="0" err="1"/>
              <a:t>colo</a:t>
            </a:r>
            <a:r>
              <a:rPr lang="ta-IN" sz="3800" dirty="0"/>
              <a:t>r is used to</a:t>
            </a:r>
            <a:r>
              <a:rPr lang="en-US" sz="3800" dirty="0"/>
              <a:t> paint the pants and jacket</a:t>
            </a:r>
            <a:r>
              <a:rPr lang="ta-IN" sz="3800" dirty="0"/>
              <a:t>. Red is used for the</a:t>
            </a:r>
            <a:r>
              <a:rPr lang="en-US" sz="3800" dirty="0"/>
              <a:t> belt.</a:t>
            </a:r>
            <a:r>
              <a:rPr lang="hr-HR" sz="3800" dirty="0"/>
              <a:t> </a:t>
            </a:r>
            <a:r>
              <a:rPr lang="ta-IN" sz="3800" dirty="0"/>
              <a:t>W</a:t>
            </a:r>
            <a:r>
              <a:rPr lang="en-US" sz="3800" dirty="0" err="1"/>
              <a:t>hite</a:t>
            </a:r>
            <a:r>
              <a:rPr lang="en-US" sz="3800" dirty="0"/>
              <a:t> paint </a:t>
            </a:r>
            <a:r>
              <a:rPr lang="ta-IN" sz="3800" dirty="0"/>
              <a:t>for the</a:t>
            </a:r>
            <a:r>
              <a:rPr lang="en-US" sz="3800" dirty="0"/>
              <a:t> front of the shirt. Contour </a:t>
            </a:r>
            <a:r>
              <a:rPr lang="ta-IN" sz="3800" dirty="0"/>
              <a:t>paint</a:t>
            </a:r>
            <a:r>
              <a:rPr lang="en-US" sz="3800" dirty="0"/>
              <a:t> </a:t>
            </a:r>
            <a:r>
              <a:rPr lang="ta-IN" sz="3800" dirty="0"/>
              <a:t>to </a:t>
            </a:r>
            <a:r>
              <a:rPr lang="en-US" sz="3800" dirty="0"/>
              <a:t>add buttons and de</a:t>
            </a:r>
            <a:r>
              <a:rPr lang="ta-IN" sz="3800" dirty="0"/>
              <a:t>tails</a:t>
            </a:r>
            <a:r>
              <a:rPr lang="en-US" sz="4000" dirty="0"/>
              <a:t>.</a:t>
            </a:r>
            <a:r>
              <a:rPr lang="hr-HR" sz="4000" dirty="0"/>
              <a:t/>
            </a:r>
            <a:br>
              <a:rPr lang="hr-HR" sz="4000" dirty="0"/>
            </a:br>
            <a:r>
              <a:rPr lang="hr-HR" sz="4000" dirty="0"/>
              <a:t/>
            </a:r>
            <a:br>
              <a:rPr lang="hr-HR" sz="4000" dirty="0"/>
            </a:br>
            <a:r>
              <a:rPr lang="hr-HR" sz="4000" dirty="0"/>
              <a:t>.</a:t>
            </a:r>
          </a:p>
        </p:txBody>
      </p:sp>
      <p:pic>
        <p:nvPicPr>
          <p:cNvPr id="3075" name="Picture 3" descr="C:\Users\Acer\Pictures\Saved Pictures\20170331_18233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63688" y="3455252"/>
            <a:ext cx="7090760" cy="28676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00533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Acer\Pictures\Saved Pictures\20170331_182425.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tretch>
            <a:fillRect/>
          </a:stretch>
        </p:blipFill>
        <p:spPr bwMode="auto">
          <a:xfrm>
            <a:off x="457200" y="2167346"/>
            <a:ext cx="8229600" cy="3153545"/>
          </a:xfrm>
          <a:prstGeom prst="rect">
            <a:avLst/>
          </a:prstGeom>
          <a:noFill/>
          <a:extLst>
            <a:ext uri="{909E8E84-426E-40DD-AFC4-6F175D3DCCD1}">
              <a14:hiddenFill xmlns:a14="http://schemas.microsoft.com/office/drawing/2010/main">
                <a:solidFill>
                  <a:srgbClr val="FFFFFF"/>
                </a:solidFill>
              </a14:hiddenFill>
            </a:ext>
          </a:extLst>
        </p:spPr>
      </p:pic>
      <p:sp>
        <p:nvSpPr>
          <p:cNvPr id="2" name="Naslov 1"/>
          <p:cNvSpPr>
            <a:spLocks noGrp="1"/>
          </p:cNvSpPr>
          <p:nvPr>
            <p:ph type="title"/>
          </p:nvPr>
        </p:nvSpPr>
        <p:spPr/>
        <p:txBody>
          <a:bodyPr>
            <a:normAutofit fontScale="90000"/>
          </a:bodyPr>
          <a:lstStyle/>
          <a:p>
            <a:r>
              <a:rPr lang="en-US" dirty="0"/>
              <a:t>On </a:t>
            </a:r>
            <a:r>
              <a:rPr lang="ta-IN" dirty="0"/>
              <a:t>the </a:t>
            </a:r>
            <a:r>
              <a:rPr lang="en-US" dirty="0"/>
              <a:t>small pebbles</a:t>
            </a:r>
            <a:r>
              <a:rPr lang="ta-IN" dirty="0"/>
              <a:t>,</a:t>
            </a:r>
            <a:r>
              <a:rPr lang="en-US" dirty="0"/>
              <a:t> </a:t>
            </a:r>
            <a:r>
              <a:rPr lang="ta-IN" dirty="0"/>
              <a:t>we add</a:t>
            </a:r>
            <a:r>
              <a:rPr lang="en-US" dirty="0"/>
              <a:t> the hat, hair, eyes and mouth.</a:t>
            </a:r>
            <a:endParaRPr lang="hr-HR" dirty="0"/>
          </a:p>
        </p:txBody>
      </p:sp>
    </p:spTree>
    <p:extLst>
      <p:ext uri="{BB962C8B-B14F-4D97-AF65-F5344CB8AC3E}">
        <p14:creationId xmlns:p14="http://schemas.microsoft.com/office/powerpoint/2010/main" val="3551337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59632" y="3019935"/>
            <a:ext cx="2900370" cy="28411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Naslov 1"/>
          <p:cNvSpPr>
            <a:spLocks noGrp="1"/>
          </p:cNvSpPr>
          <p:nvPr>
            <p:ph type="title"/>
          </p:nvPr>
        </p:nvSpPr>
        <p:spPr>
          <a:xfrm>
            <a:off x="539552" y="260648"/>
            <a:ext cx="8229600" cy="2304256"/>
          </a:xfrm>
        </p:spPr>
        <p:txBody>
          <a:bodyPr>
            <a:normAutofit fontScale="90000"/>
          </a:bodyPr>
          <a:lstStyle/>
          <a:p>
            <a:r>
              <a:rPr lang="en-US" sz="3600" dirty="0"/>
              <a:t>Finished parts </a:t>
            </a:r>
            <a:r>
              <a:rPr lang="ta-IN" sz="3600" dirty="0"/>
              <a:t>are then glued</a:t>
            </a:r>
            <a:br>
              <a:rPr lang="ta-IN" sz="3600" dirty="0"/>
            </a:br>
            <a:r>
              <a:rPr lang="ta-IN" sz="3600" dirty="0"/>
              <a:t>to</a:t>
            </a:r>
            <a:r>
              <a:rPr lang="en-US" sz="3600" dirty="0"/>
              <a:t> a wooden base</a:t>
            </a:r>
            <a:r>
              <a:rPr lang="ta-IN" sz="3600" dirty="0"/>
              <a:t> and a</a:t>
            </a:r>
            <a:r>
              <a:rPr lang="en-US" sz="3600" dirty="0"/>
              <a:t> magnet </a:t>
            </a:r>
            <a:r>
              <a:rPr lang="ta-IN" sz="3600" dirty="0"/>
              <a:t>is placed on the</a:t>
            </a:r>
            <a:r>
              <a:rPr lang="en-US" sz="3600" dirty="0"/>
              <a:t> back</a:t>
            </a:r>
            <a:r>
              <a:rPr lang="ta-IN" sz="3600" dirty="0"/>
              <a:t>.</a:t>
            </a:r>
            <a:r>
              <a:rPr lang="en-US" sz="3600" dirty="0"/>
              <a:t>  </a:t>
            </a:r>
            <a:r>
              <a:rPr lang="ta-IN" sz="3600" dirty="0"/>
              <a:t>W</a:t>
            </a:r>
            <a:r>
              <a:rPr lang="en-US" sz="3600" dirty="0"/>
              <a:t>e have </a:t>
            </a:r>
            <a:r>
              <a:rPr lang="ta-IN" sz="3600" dirty="0"/>
              <a:t>just completed</a:t>
            </a:r>
            <a:r>
              <a:rPr lang="en-US" sz="3600" dirty="0"/>
              <a:t> a souvenir that will remind you of Omi</a:t>
            </a:r>
            <a:r>
              <a:rPr lang="hr-HR" sz="3600" dirty="0"/>
              <a:t>š.</a:t>
            </a:r>
          </a:p>
        </p:txBody>
      </p:sp>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76056" y="2996952"/>
            <a:ext cx="2435839" cy="27758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4865783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Gomilanje">
  <a:themeElements>
    <a:clrScheme name="Gomilanj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Gomilanj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Gomilanj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127</Words>
  <Application>Microsoft Office PowerPoint</Application>
  <PresentationFormat>Prikaz na zaslonu (4:3)</PresentationFormat>
  <Paragraphs>13</Paragraphs>
  <Slides>10</Slides>
  <Notes>0</Notes>
  <HiddenSlides>0</HiddenSlides>
  <MMClips>0</MMClips>
  <ScaleCrop>false</ScaleCrop>
  <HeadingPairs>
    <vt:vector size="4" baseType="variant">
      <vt:variant>
        <vt:lpstr>Tema</vt:lpstr>
      </vt:variant>
      <vt:variant>
        <vt:i4>1</vt:i4>
      </vt:variant>
      <vt:variant>
        <vt:lpstr>Naslovi slajdova</vt:lpstr>
      </vt:variant>
      <vt:variant>
        <vt:i4>10</vt:i4>
      </vt:variant>
    </vt:vector>
  </HeadingPairs>
  <TitlesOfParts>
    <vt:vector size="11" baseType="lpstr">
      <vt:lpstr>Gomilanje</vt:lpstr>
      <vt:lpstr>PEBBLE "Bepo"</vt:lpstr>
      <vt:lpstr>SOMETHING ABOUT THESE</vt:lpstr>
      <vt:lpstr>PowerPointova prezentacija</vt:lpstr>
      <vt:lpstr>We are sure that you will be able to replicate a harmony singer.</vt:lpstr>
      <vt:lpstr>  We have prepared the paint and glue that is needed for the making. We gathered pebbles in various shapes and sizes to form the head and body. </vt:lpstr>
      <vt:lpstr>According to the sketch, we must outline the simple contours of the body.</vt:lpstr>
      <vt:lpstr>    The black color is used to paint the pants and jacket. Red is used for the belt. White paint for the front of the shirt. Contour paint to add buttons and details.  .</vt:lpstr>
      <vt:lpstr>On the small pebbles, we add the hat, hair, eyes and mouth.</vt:lpstr>
      <vt:lpstr>Finished parts are then glued to a wooden base and a magnet is placed on the back.  We have just completed a souvenir that will remind you of Omiš.</vt:lpstr>
      <vt:lpstr>Go ahead and try! Good luck!</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PEBBLE "Bepo"</dc:title>
  <cp:lastModifiedBy>Skola JP</cp:lastModifiedBy>
  <cp:revision>2</cp:revision>
  <dcterms:modified xsi:type="dcterms:W3CDTF">2019-10-21T06:42:35Z</dcterms:modified>
</cp:coreProperties>
</file>