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5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4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2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9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10/23/2021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3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195A83-AA4F-FE4B-AFEA-5A5576C39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0378E-18B9-41FA-83F3-5F4C87EA2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4" b="445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CF70A0F-868E-4053-A108-8E8F3097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389" y="1826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hr-HR" sz="4000" dirty="0" err="1"/>
              <a:t>The</a:t>
            </a:r>
            <a:r>
              <a:rPr lang="hr-HR" sz="4000" dirty="0"/>
              <a:t> Great Wall </a:t>
            </a:r>
            <a:r>
              <a:rPr lang="hr-HR" sz="4000" dirty="0" err="1"/>
              <a:t>of</a:t>
            </a:r>
            <a:r>
              <a:rPr lang="hr-HR" sz="4000" dirty="0"/>
              <a:t> China</a:t>
            </a:r>
            <a:endParaRPr lang="en-GB" sz="4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AFF4AD7-3CEB-4D4A-AD3F-C6878628A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2513" y="4196605"/>
            <a:ext cx="2906973" cy="948601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hr-HR" dirty="0"/>
              <a:t>A </a:t>
            </a:r>
            <a:r>
              <a:rPr lang="hr-HR" dirty="0" err="1"/>
              <a:t>presentation</a:t>
            </a:r>
            <a:r>
              <a:rPr lang="hr-HR" dirty="0"/>
              <a:t> </a:t>
            </a:r>
            <a:r>
              <a:rPr lang="hr-HR" dirty="0" err="1"/>
              <a:t>made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toni </a:t>
            </a:r>
            <a:r>
              <a:rPr lang="hr-HR" dirty="0" err="1"/>
              <a:t>srdanoviĆ</a:t>
            </a:r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8826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E3247-2C22-448F-A1B4-9B8FA5BF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wall</a:t>
            </a:r>
            <a:r>
              <a:rPr lang="hr-HR" dirty="0"/>
              <a:t>: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116586-52C7-4F45-8B1A-3892264FF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Great Wall of China</a:t>
            </a:r>
            <a:r>
              <a:rPr lang="hr-HR" dirty="0"/>
              <a:t> </a:t>
            </a:r>
            <a:r>
              <a:rPr lang="en-GB" dirty="0"/>
              <a:t>traditional Chinese: </a:t>
            </a:r>
            <a:r>
              <a:rPr lang="ja-JP" altLang="en-US" dirty="0"/>
              <a:t>萬里長城</a:t>
            </a:r>
            <a:r>
              <a:rPr lang="en-US" altLang="ja-JP" dirty="0"/>
              <a:t>; </a:t>
            </a:r>
            <a:r>
              <a:rPr lang="en-GB" dirty="0"/>
              <a:t>simplified Chinese: </a:t>
            </a:r>
            <a:r>
              <a:rPr lang="ja-JP" altLang="en-US" dirty="0"/>
              <a:t>万里长城</a:t>
            </a:r>
            <a:r>
              <a:rPr lang="en-US" altLang="ja-JP" dirty="0"/>
              <a:t>; </a:t>
            </a:r>
            <a:r>
              <a:rPr lang="en-GB" dirty="0"/>
              <a:t>pinyin: </a:t>
            </a:r>
            <a:r>
              <a:rPr lang="en-GB" dirty="0" err="1"/>
              <a:t>Wànlǐ</a:t>
            </a:r>
            <a:r>
              <a:rPr lang="en-GB" dirty="0"/>
              <a:t> </a:t>
            </a:r>
            <a:r>
              <a:rPr lang="en-GB" dirty="0" err="1"/>
              <a:t>Chángchéng</a:t>
            </a:r>
            <a:r>
              <a:rPr lang="en-GB" dirty="0"/>
              <a:t> is a series of fortifications that were built across the historical northern borders of ancient Chinese states and Imperial China as protection against various nomadic groups from the Eurasian Steppe.</a:t>
            </a:r>
          </a:p>
        </p:txBody>
      </p:sp>
    </p:spTree>
    <p:extLst>
      <p:ext uri="{BB962C8B-B14F-4D97-AF65-F5344CB8AC3E}">
        <p14:creationId xmlns:p14="http://schemas.microsoft.com/office/powerpoint/2010/main" val="409611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AA860-58D5-4F29-A557-708BE164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FUN FACTS: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C058E5-DFB4-4E0E-812C-9172B403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Apart from </a:t>
            </a:r>
            <a:r>
              <a:rPr lang="en-GB" dirty="0" err="1"/>
              <a:t>defense</a:t>
            </a:r>
            <a:r>
              <a:rPr lang="en-GB" dirty="0"/>
              <a:t>, other purposes of the Great Wall have included border controls, allowing the imposition of duties on goods transported along the Silk Road regulation </a:t>
            </a:r>
            <a:r>
              <a:rPr lang="hr-HR" dirty="0"/>
              <a:t>.									</a:t>
            </a:r>
            <a:r>
              <a:rPr lang="en-GB" dirty="0"/>
              <a:t>  Furthermore, the defensive characteristics of the Great Wall were enhanced by the construction of watchtowers, troop barracks, garrison stations, </a:t>
            </a:r>
            <a:r>
              <a:rPr lang="en-GB" dirty="0" err="1"/>
              <a:t>signaling</a:t>
            </a:r>
            <a:r>
              <a:rPr lang="en-GB" dirty="0"/>
              <a:t> capabilities through the means of smoke or fire, and the fact that the path of the Great Wall also served as a transportation corridor. encouragement of trade and the control of immigration and emigration.</a:t>
            </a:r>
          </a:p>
        </p:txBody>
      </p:sp>
    </p:spTree>
    <p:extLst>
      <p:ext uri="{BB962C8B-B14F-4D97-AF65-F5344CB8AC3E}">
        <p14:creationId xmlns:p14="http://schemas.microsoft.com/office/powerpoint/2010/main" val="286257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C90700-655D-45FE-BC0B-A688768B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PICTURES:</a:t>
            </a: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97FD739-6F69-4545-BEFD-5F03EAC89B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" y="2074531"/>
            <a:ext cx="3277625" cy="221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50E6787E-5D79-49DB-AE02-3BF997EF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41" y="229241"/>
            <a:ext cx="3787451" cy="25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DF7D9999-BD18-4DA2-82EF-0A22658A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9" y="4488024"/>
            <a:ext cx="3159968" cy="2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6E0FA180-AA7D-44DA-9584-F1043763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12" y="3342902"/>
            <a:ext cx="4046376" cy="25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897D581F-25F4-45B8-BD5E-B329E0F0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81" y="742046"/>
            <a:ext cx="2907458" cy="20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5DF48771-12BC-4814-AB4A-C0C12EE1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05" y="4788936"/>
            <a:ext cx="2357535" cy="17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2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F2385-F1F5-4608-8008-8FCBF918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How </a:t>
            </a:r>
            <a:r>
              <a:rPr lang="hr-HR" dirty="0" err="1"/>
              <a:t>old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wall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DE7899-2A97-4F23-A147-42D6598D3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Several walls . The most well-known sections of the wall were built by the Ming dynasty (1368–1644). were built from as early as the 7th century</a:t>
            </a:r>
          </a:p>
        </p:txBody>
      </p:sp>
    </p:spTree>
    <p:extLst>
      <p:ext uri="{BB962C8B-B14F-4D97-AF65-F5344CB8AC3E}">
        <p14:creationId xmlns:p14="http://schemas.microsoft.com/office/powerpoint/2010/main" val="391141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93C84E-0F06-463E-A638-8804DF07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D79D87-6796-46DC-8514-193803E79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 </a:t>
            </a:r>
            <a:r>
              <a:rPr lang="hr-HR" dirty="0" err="1"/>
              <a:t>hope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enjoyed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34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rrakesh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213</Words>
  <Application>Microsoft Office PowerPoint</Application>
  <PresentationFormat>Široki zaslon</PresentationFormat>
  <Paragraphs>10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Goudy Old Style</vt:lpstr>
      <vt:lpstr>MarrakeshVTI</vt:lpstr>
      <vt:lpstr>The Great Wall of China</vt:lpstr>
      <vt:lpstr>About the wall:</vt:lpstr>
      <vt:lpstr>FUN FACTS:</vt:lpstr>
      <vt:lpstr>PICTURES:</vt:lpstr>
      <vt:lpstr>How old is the wall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Wall of China</dc:title>
  <dc:creator>Dino Srdanović</dc:creator>
  <cp:lastModifiedBy>Dino Srdanović</cp:lastModifiedBy>
  <cp:revision>1</cp:revision>
  <dcterms:created xsi:type="dcterms:W3CDTF">2021-10-23T12:13:11Z</dcterms:created>
  <dcterms:modified xsi:type="dcterms:W3CDTF">2021-10-23T12:41:50Z</dcterms:modified>
</cp:coreProperties>
</file>